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798" r:id="rId6"/>
    <p:sldMasterId id="2147483803" r:id="rId7"/>
    <p:sldMasterId id="2147483817" r:id="rId8"/>
  </p:sldMasterIdLst>
  <p:notesMasterIdLst>
    <p:notesMasterId r:id="rId23"/>
  </p:notesMasterIdLst>
  <p:sldIdLst>
    <p:sldId id="263" r:id="rId9"/>
    <p:sldId id="288" r:id="rId10"/>
    <p:sldId id="2147483640" r:id="rId11"/>
    <p:sldId id="2147483641" r:id="rId12"/>
    <p:sldId id="290" r:id="rId13"/>
    <p:sldId id="261" r:id="rId14"/>
    <p:sldId id="2147483588" r:id="rId15"/>
    <p:sldId id="292" r:id="rId16"/>
    <p:sldId id="258" r:id="rId17"/>
    <p:sldId id="293" r:id="rId18"/>
    <p:sldId id="291" r:id="rId19"/>
    <p:sldId id="294" r:id="rId20"/>
    <p:sldId id="256" r:id="rId21"/>
    <p:sldId id="271" r:id="rId22"/>
  </p:sldIdLst>
  <p:sldSz cx="12192000" cy="6858000"/>
  <p:notesSz cx="7010400" cy="9296400"/>
  <p:defaultTextStyle>
    <a:defPPr>
      <a:defRPr lang="en-US"/>
    </a:defPPr>
    <a:lvl1pPr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609585"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1219170"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828754"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2438339" algn="l" defTabSz="60958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3047924" algn="l" defTabSz="609585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3657509" algn="l" defTabSz="609585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4267093" algn="l" defTabSz="609585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4876678" algn="l" defTabSz="609585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53143A9-B1B1-4E91-9B06-9873C794DEF1}">
          <p14:sldIdLst>
            <p14:sldId id="263"/>
            <p14:sldId id="288"/>
            <p14:sldId id="2147483640"/>
            <p14:sldId id="2147483641"/>
            <p14:sldId id="290"/>
            <p14:sldId id="261"/>
            <p14:sldId id="2147483588"/>
            <p14:sldId id="292"/>
            <p14:sldId id="258"/>
            <p14:sldId id="293"/>
            <p14:sldId id="291"/>
            <p14:sldId id="294"/>
            <p14:sldId id="256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0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B8F70D-806B-FE19-E86F-6DE17F8A57E8}" name="Janice Choi" initials="JC" userId="S::jchoi@kuraoncology.com::956701c5-a33c-487f-8d45-3ed72a2229c3" providerId="AD"/>
  <p188:author id="{39796D20-25AA-DDB8-1462-B7196FE6A3C2}" name="Brittany Phillips" initials="BP" userId="S::bphillips@kuraoncology.com::72314eb8-b81f-4831-b56a-cc5ad2c79fd9" providerId="AD"/>
  <p188:author id="{9D776927-9545-9D55-B8B3-F76FF07399AC}" name="Hongling Zhang" initials="HZ" userId="S::hzhang@kuraoncology.com::5aad2841-570c-4736-8399-21ecf3efa11b" providerId="AD"/>
  <p188:author id="{246C522A-C8F4-1D89-3575-D25E10F82876}" name="Marcie Riches" initials="MR" userId="S::mriches@kuraoncology.com::2785df1e-6cb2-44f6-bdb6-9355ce0f9468" providerId="AD"/>
  <p188:author id="{FE912D36-A153-0417-FD9B-84B1CC486ABF}" name="Data annotation" initials="EB" userId="Data annotation" providerId="None"/>
  <p188:author id="{6C25D961-8332-BB01-F960-F2B51B915CB3}" name="Two Labs" initials="EB" userId="Two Labs" providerId="None"/>
  <p188:author id="{6E93637C-21FD-AD63-E4CB-9A8D95499309}" name="Daniel Corum" initials="DC" userId="S::dcorum@kuraoncology.com::b74342ae-f746-4357-9bd5-72683413cb30" providerId="AD"/>
  <p188:author id="{A734BE9B-3890-0DE2-0FF3-B1ECEE20B802}" name="emily.balevich@envisionpharma.com" initials="em" userId="S::urn:spo:guest#emily.balevich@envisionpharma.com::" providerId="AD"/>
  <p188:author id="{26A5AF9D-285D-5D8C-EBD9-EB9A22C7FC1A}" name="Erica Warlick" initials="" userId="S::ewarlick@kuraoncology.com::bf1d2733-3cd6-4792-a449-5207f9de810c" providerId="AD"/>
  <p188:author id="{DF1A07CA-D01C-A798-CEEB-21AB76748225}" name="Nick Giafis" initials="NG" userId="S::ngiafis@kuraoncology.com::b169d61c-6a8e-4621-abf7-87a70448a8cd" providerId="AD"/>
  <p188:author id="{F150DAE3-DFB9-94CE-5DDC-D2627E2C4BE8}" name="Data Annotation" initials="DA" userId="Data Annotation" providerId="None"/>
  <p188:author id="{AD02FDE9-ACB1-432A-52A7-0F75E0D2043C}" name="Mollie Leoni" initials="ML" userId="S::mleoni@kuraoncology.com::b124da08-e232-428a-b9d6-d6abd3d63df8" providerId="AD"/>
  <p188:author id="{74A7A6F9-34BF-9CC7-BDE3-214F42B510B1}" name="Harris Soifer" initials="HS" userId="S::hsoifer@kuraoncology.com::50c7fb74-d3a6-49f3-bc75-8ea9739dbdf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k Irelan" initials="PI" lastIdx="5" clrIdx="0">
    <p:extLst>
      <p:ext uri="{19B8F6BF-5375-455C-9EA6-DF929625EA0E}">
        <p15:presenceInfo xmlns:p15="http://schemas.microsoft.com/office/powerpoint/2012/main" userId="S-1-5-21-2606473280-548047295-8510507-26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  <a:srgbClr val="000000"/>
    <a:srgbClr val="19375D"/>
    <a:srgbClr val="0070C0"/>
    <a:srgbClr val="DCE6F2"/>
    <a:srgbClr val="002557"/>
    <a:srgbClr val="93CDDD"/>
    <a:srgbClr val="0081E2"/>
    <a:srgbClr val="528CC6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D9E159-CACE-47D1-8A71-24FEFE2F3A9C}" v="2" dt="2025-12-08T17:24:42.0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02" y="960"/>
      </p:cViewPr>
      <p:guideLst>
        <p:guide orient="horz" pos="2880"/>
        <p:guide pos="380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ttany Phillips" userId="72314eb8-b81f-4831-b56a-cc5ad2c79fd9" providerId="ADAL" clId="{1D9D5E47-0846-4718-A37A-AF616DB27C9E}"/>
    <pc:docChg chg="modSld">
      <pc:chgData name="Brittany Phillips" userId="72314eb8-b81f-4831-b56a-cc5ad2c79fd9" providerId="ADAL" clId="{1D9D5E47-0846-4718-A37A-AF616DB27C9E}" dt="2025-12-08T17:25:01.863" v="5" actId="20577"/>
      <pc:docMkLst>
        <pc:docMk/>
      </pc:docMkLst>
      <pc:sldChg chg="modSp mod">
        <pc:chgData name="Brittany Phillips" userId="72314eb8-b81f-4831-b56a-cc5ad2c79fd9" providerId="ADAL" clId="{1D9D5E47-0846-4718-A37A-AF616DB27C9E}" dt="2025-12-02T17:56:15.068" v="0" actId="1076"/>
        <pc:sldMkLst>
          <pc:docMk/>
          <pc:sldMk cId="1490876175" sldId="256"/>
        </pc:sldMkLst>
        <pc:spChg chg="mod">
          <ac:chgData name="Brittany Phillips" userId="72314eb8-b81f-4831-b56a-cc5ad2c79fd9" providerId="ADAL" clId="{1D9D5E47-0846-4718-A37A-AF616DB27C9E}" dt="2025-12-02T17:56:15.068" v="0" actId="1076"/>
          <ac:spMkLst>
            <pc:docMk/>
            <pc:sldMk cId="1490876175" sldId="256"/>
            <ac:spMk id="63" creationId="{B4F2EE38-9588-6FEE-30E9-A55F9F161315}"/>
          </ac:spMkLst>
        </pc:spChg>
      </pc:sldChg>
      <pc:sldChg chg="modSp mod">
        <pc:chgData name="Brittany Phillips" userId="72314eb8-b81f-4831-b56a-cc5ad2c79fd9" providerId="ADAL" clId="{1D9D5E47-0846-4718-A37A-AF616DB27C9E}" dt="2025-12-08T17:23:51.064" v="2" actId="20577"/>
        <pc:sldMkLst>
          <pc:docMk/>
          <pc:sldMk cId="2972056168" sldId="263"/>
        </pc:sldMkLst>
        <pc:spChg chg="mod">
          <ac:chgData name="Brittany Phillips" userId="72314eb8-b81f-4831-b56a-cc5ad2c79fd9" providerId="ADAL" clId="{1D9D5E47-0846-4718-A37A-AF616DB27C9E}" dt="2025-12-08T17:23:51.064" v="2" actId="20577"/>
          <ac:spMkLst>
            <pc:docMk/>
            <pc:sldMk cId="2972056168" sldId="263"/>
            <ac:spMk id="3" creationId="{16B39F33-83BB-B37C-3239-0261FCECE801}"/>
          </ac:spMkLst>
        </pc:spChg>
      </pc:sldChg>
      <pc:sldChg chg="modSp mod">
        <pc:chgData name="Brittany Phillips" userId="72314eb8-b81f-4831-b56a-cc5ad2c79fd9" providerId="ADAL" clId="{1D9D5E47-0846-4718-A37A-AF616DB27C9E}" dt="2025-12-08T17:25:01.863" v="5" actId="20577"/>
        <pc:sldMkLst>
          <pc:docMk/>
          <pc:sldMk cId="2721908008" sldId="271"/>
        </pc:sldMkLst>
        <pc:spChg chg="mod">
          <ac:chgData name="Brittany Phillips" userId="72314eb8-b81f-4831-b56a-cc5ad2c79fd9" providerId="ADAL" clId="{1D9D5E47-0846-4718-A37A-AF616DB27C9E}" dt="2025-12-08T17:25:01.863" v="5" actId="20577"/>
          <ac:spMkLst>
            <pc:docMk/>
            <pc:sldMk cId="2721908008" sldId="271"/>
            <ac:spMk id="7" creationId="{FD457F60-0B4E-266A-4082-13EDB1D03DF5}"/>
          </ac:spMkLst>
        </pc:spChg>
      </pc:sldChg>
      <pc:sldChg chg="modSp">
        <pc:chgData name="Brittany Phillips" userId="72314eb8-b81f-4831-b56a-cc5ad2c79fd9" providerId="ADAL" clId="{1D9D5E47-0846-4718-A37A-AF616DB27C9E}" dt="2025-12-02T20:38:05.298" v="1" actId="20578"/>
        <pc:sldMkLst>
          <pc:docMk/>
          <pc:sldMk cId="3117786132" sldId="2147483641"/>
        </pc:sldMkLst>
        <pc:spChg chg="mod">
          <ac:chgData name="Brittany Phillips" userId="72314eb8-b81f-4831-b56a-cc5ad2c79fd9" providerId="ADAL" clId="{1D9D5E47-0846-4718-A37A-AF616DB27C9E}" dt="2025-12-02T20:38:05.298" v="1" actId="20578"/>
          <ac:spMkLst>
            <pc:docMk/>
            <pc:sldMk cId="3117786132" sldId="2147483641"/>
            <ac:spMk id="33" creationId="{AADF4B00-B442-1E17-097F-2D075B94BD27}"/>
          </ac:spMkLst>
        </pc:spChg>
      </pc:sldChg>
    </pc:docChg>
  </pc:docChgLst>
  <pc:docChgLst>
    <pc:chgData name="emily.balevich@envisionpharma.com" userId="S::urn:spo:guest#emily.balevich@envisionpharma.com::" providerId="AD" clId="Web-{A0523B25-CEE2-637B-5A9F-8CBF5619640E}"/>
    <pc:docChg chg="modSld">
      <pc:chgData name="emily.balevich@envisionpharma.com" userId="S::urn:spo:guest#emily.balevich@envisionpharma.com::" providerId="AD" clId="Web-{A0523B25-CEE2-637B-5A9F-8CBF5619640E}" dt="2025-12-02T19:48:33.144" v="18" actId="14100"/>
      <pc:docMkLst>
        <pc:docMk/>
      </pc:docMkLst>
      <pc:sldChg chg="addSp delSp modSp">
        <pc:chgData name="emily.balevich@envisionpharma.com" userId="S::urn:spo:guest#emily.balevich@envisionpharma.com::" providerId="AD" clId="Web-{A0523B25-CEE2-637B-5A9F-8CBF5619640E}" dt="2025-12-02T19:48:33.144" v="18" actId="14100"/>
        <pc:sldMkLst>
          <pc:docMk/>
          <pc:sldMk cId="3317943205" sldId="293"/>
        </pc:sldMkLst>
        <pc:picChg chg="add del mod">
          <ac:chgData name="emily.balevich@envisionpharma.com" userId="S::urn:spo:guest#emily.balevich@envisionpharma.com::" providerId="AD" clId="Web-{A0523B25-CEE2-637B-5A9F-8CBF5619640E}" dt="2025-12-02T19:41:02.596" v="4"/>
          <ac:picMkLst>
            <pc:docMk/>
            <pc:sldMk cId="3317943205" sldId="293"/>
            <ac:picMk id="7" creationId="{3958D69B-7358-5EA2-61D6-4A13ABD4D8E2}"/>
          </ac:picMkLst>
        </pc:picChg>
        <pc:picChg chg="add del mod">
          <ac:chgData name="emily.balevich@envisionpharma.com" userId="S::urn:spo:guest#emily.balevich@envisionpharma.com::" providerId="AD" clId="Web-{A0523B25-CEE2-637B-5A9F-8CBF5619640E}" dt="2025-12-02T19:41:52.268" v="8"/>
          <ac:picMkLst>
            <pc:docMk/>
            <pc:sldMk cId="3317943205" sldId="293"/>
            <ac:picMk id="8" creationId="{D35F1AE2-B732-9869-0647-468CB42B20B5}"/>
          </ac:picMkLst>
        </pc:picChg>
        <pc:picChg chg="del">
          <ac:chgData name="emily.balevich@envisionpharma.com" userId="S::urn:spo:guest#emily.balevich@envisionpharma.com::" providerId="AD" clId="Web-{A0523B25-CEE2-637B-5A9F-8CBF5619640E}" dt="2025-12-02T19:40:00.315" v="0"/>
          <ac:picMkLst>
            <pc:docMk/>
            <pc:sldMk cId="3317943205" sldId="293"/>
            <ac:picMk id="9" creationId="{029C4128-75B1-C680-46E9-237D13C985AD}"/>
          </ac:picMkLst>
        </pc:picChg>
        <pc:picChg chg="add del mod">
          <ac:chgData name="emily.balevich@envisionpharma.com" userId="S::urn:spo:guest#emily.balevich@envisionpharma.com::" providerId="AD" clId="Web-{A0523B25-CEE2-637B-5A9F-8CBF5619640E}" dt="2025-12-02T19:42:24.768" v="11"/>
          <ac:picMkLst>
            <pc:docMk/>
            <pc:sldMk cId="3317943205" sldId="293"/>
            <ac:picMk id="10" creationId="{1FFE873D-E81E-7231-C0B6-FD2651AF139F}"/>
          </ac:picMkLst>
        </pc:picChg>
        <pc:picChg chg="add del mod">
          <ac:chgData name="emily.balevich@envisionpharma.com" userId="S::urn:spo:guest#emily.balevich@envisionpharma.com::" providerId="AD" clId="Web-{A0523B25-CEE2-637B-5A9F-8CBF5619640E}" dt="2025-12-02T19:44:14.019" v="15"/>
          <ac:picMkLst>
            <pc:docMk/>
            <pc:sldMk cId="3317943205" sldId="293"/>
            <ac:picMk id="11" creationId="{79FFB498-7066-EEF0-8506-6DC68C694151}"/>
          </ac:picMkLst>
        </pc:picChg>
        <pc:picChg chg="add mod">
          <ac:chgData name="emily.balevich@envisionpharma.com" userId="S::urn:spo:guest#emily.balevich@envisionpharma.com::" providerId="AD" clId="Web-{A0523B25-CEE2-637B-5A9F-8CBF5619640E}" dt="2025-12-02T19:48:33.144" v="18" actId="14100"/>
          <ac:picMkLst>
            <pc:docMk/>
            <pc:sldMk cId="3317943205" sldId="293"/>
            <ac:picMk id="12" creationId="{E29013CD-09E1-997A-16FC-66307A13A559}"/>
          </ac:picMkLst>
        </pc:picChg>
      </pc:sldChg>
    </pc:docChg>
  </pc:docChgLst>
  <pc:docChgLst>
    <pc:chgData name="Marcie Riches" userId="S::mriches@kuraoncology.com::2785df1e-6cb2-44f6-bdb6-9355ce0f9468" providerId="AD" clId="Web-{D459E6F7-EEE4-92F1-71A8-1FD54D8122E6}"/>
    <pc:docChg chg="mod">
      <pc:chgData name="Marcie Riches" userId="S::mriches@kuraoncology.com::2785df1e-6cb2-44f6-bdb6-9355ce0f9468" providerId="AD" clId="Web-{D459E6F7-EEE4-92F1-71A8-1FD54D8122E6}" dt="2025-11-17T17:12:14.684" v="0"/>
      <pc:docMkLst>
        <pc:docMk/>
      </pc:docMkLst>
    </pc:docChg>
  </pc:docChgLst>
  <pc:docChgLst>
    <pc:chgData name="Janice Choi" userId="956701c5-a33c-487f-8d45-3ed72a2229c3" providerId="ADAL" clId="{09A5E63C-A0F1-4D96-B159-B5FD17A110B4}"/>
    <pc:docChg chg="undo redo custSel addSld delSld modSld sldOrd addSection delSection modSection">
      <pc:chgData name="Janice Choi" userId="956701c5-a33c-487f-8d45-3ed72a2229c3" providerId="ADAL" clId="{09A5E63C-A0F1-4D96-B159-B5FD17A110B4}" dt="2025-12-02T22:30:59.053" v="12099" actId="13926"/>
      <pc:docMkLst>
        <pc:docMk/>
      </pc:docMkLst>
      <pc:sldChg chg="addSp modSp mod modCm">
        <pc:chgData name="Janice Choi" userId="956701c5-a33c-487f-8d45-3ed72a2229c3" providerId="ADAL" clId="{09A5E63C-A0F1-4D96-B159-B5FD17A110B4}" dt="2025-12-02T19:44:03.963" v="11751" actId="948"/>
        <pc:sldMkLst>
          <pc:docMk/>
          <pc:sldMk cId="1490876175" sldId="256"/>
        </pc:sldMkLst>
        <pc:spChg chg="add mod">
          <ac:chgData name="Janice Choi" userId="956701c5-a33c-487f-8d45-3ed72a2229c3" providerId="ADAL" clId="{09A5E63C-A0F1-4D96-B159-B5FD17A110B4}" dt="2025-12-02T19:40:06.718" v="11697"/>
          <ac:spMkLst>
            <pc:docMk/>
            <pc:sldMk cId="1490876175" sldId="256"/>
            <ac:spMk id="2" creationId="{74E73759-5ADD-417B-943C-AE923993D54A}"/>
          </ac:spMkLst>
        </pc:spChg>
        <pc:spChg chg="mod">
          <ac:chgData name="Janice Choi" userId="956701c5-a33c-487f-8d45-3ed72a2229c3" providerId="ADAL" clId="{09A5E63C-A0F1-4D96-B159-B5FD17A110B4}" dt="2025-12-02T19:44:03.963" v="11751" actId="948"/>
          <ac:spMkLst>
            <pc:docMk/>
            <pc:sldMk cId="1490876175" sldId="256"/>
            <ac:spMk id="63" creationId="{B4F2EE38-9588-6FEE-30E9-A55F9F16131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9:40:55.172" v="11748" actId="20577"/>
              <pc2:cmMkLst xmlns:pc2="http://schemas.microsoft.com/office/powerpoint/2019/9/main/command">
                <pc:docMk/>
                <pc:sldMk cId="1490876175" sldId="256"/>
                <pc2:cmMk id="{4ED79E60-AC9E-4752-A54D-733C0E698DEE}"/>
              </pc2:cmMkLst>
            </pc226:cmChg>
          </p:ext>
        </pc:extLst>
      </pc:sldChg>
      <pc:sldChg chg="addSp delSp modSp add mod modCm">
        <pc:chgData name="Janice Choi" userId="956701c5-a33c-487f-8d45-3ed72a2229c3" providerId="ADAL" clId="{09A5E63C-A0F1-4D96-B159-B5FD17A110B4}" dt="2025-12-02T17:47:06.423" v="11481" actId="20577"/>
        <pc:sldMkLst>
          <pc:docMk/>
          <pc:sldMk cId="474062137" sldId="258"/>
        </pc:sldMkLst>
        <pc:spChg chg="mod">
          <ac:chgData name="Janice Choi" userId="956701c5-a33c-487f-8d45-3ed72a2229c3" providerId="ADAL" clId="{09A5E63C-A0F1-4D96-B159-B5FD17A110B4}" dt="2025-11-25T00:11:12.991" v="11256" actId="1037"/>
          <ac:spMkLst>
            <pc:docMk/>
            <pc:sldMk cId="474062137" sldId="258"/>
            <ac:spMk id="5" creationId="{7224B510-7121-3A18-709D-C8EA552A2C3A}"/>
          </ac:spMkLst>
        </pc:spChg>
        <pc:spChg chg="mod">
          <ac:chgData name="Janice Choi" userId="956701c5-a33c-487f-8d45-3ed72a2229c3" providerId="ADAL" clId="{09A5E63C-A0F1-4D96-B159-B5FD17A110B4}" dt="2025-12-02T17:47:06.423" v="11481" actId="20577"/>
          <ac:spMkLst>
            <pc:docMk/>
            <pc:sldMk cId="474062137" sldId="258"/>
            <ac:spMk id="6" creationId="{83B3ED9D-B7B2-87FE-DD15-204DCB6A6A69}"/>
          </ac:spMkLst>
        </pc:spChg>
        <pc:graphicFrameChg chg="mod modGraphic">
          <ac:chgData name="Janice Choi" userId="956701c5-a33c-487f-8d45-3ed72a2229c3" providerId="ADAL" clId="{09A5E63C-A0F1-4D96-B159-B5FD17A110B4}" dt="2025-12-02T17:46:33.417" v="11441" actId="20577"/>
          <ac:graphicFrameMkLst>
            <pc:docMk/>
            <pc:sldMk cId="474062137" sldId="258"/>
            <ac:graphicFrameMk id="4" creationId="{8CA313AC-5E64-2047-FA1E-2B00751757E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46:31.322" v="11439" actId="20577"/>
              <pc2:cmMkLst xmlns:pc2="http://schemas.microsoft.com/office/powerpoint/2019/9/main/command">
                <pc:docMk/>
                <pc:sldMk cId="474062137" sldId="258"/>
                <pc2:cmMk id="{45231B03-B59A-45C9-9F0A-EC6F64D77C32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46:08.598" v="11437" actId="20577"/>
              <pc2:cmMkLst xmlns:pc2="http://schemas.microsoft.com/office/powerpoint/2019/9/main/command">
                <pc:docMk/>
                <pc:sldMk cId="474062137" sldId="258"/>
                <pc2:cmMk id="{682C1937-443D-4CBF-807C-3F7A57CEF5F3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20T22:05:42.643" v="10969" actId="20577"/>
              <pc2:cmMkLst xmlns:pc2="http://schemas.microsoft.com/office/powerpoint/2019/9/main/command">
                <pc:docMk/>
                <pc:sldMk cId="474062137" sldId="258"/>
                <pc2:cmMk id="{68B12152-4C37-496E-893F-861F9681BA16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21:28:54.045" v="8373" actId="20577"/>
              <pc2:cmMkLst xmlns:pc2="http://schemas.microsoft.com/office/powerpoint/2019/9/main/command">
                <pc:docMk/>
                <pc:sldMk cId="474062137" sldId="258"/>
                <pc2:cmMk id="{EB709F53-E7FF-4E49-BCEB-73AF99DD966C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4T20:10:29.558" v="9902" actId="20577"/>
              <pc2:cmMkLst xmlns:pc2="http://schemas.microsoft.com/office/powerpoint/2019/9/main/command">
                <pc:docMk/>
                <pc:sldMk cId="474062137" sldId="258"/>
                <pc2:cmMk id="{2BD43D94-1466-4B11-9E1B-4B588C32E54E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47:06.423" v="11481" actId="20577"/>
              <pc2:cmMkLst xmlns:pc2="http://schemas.microsoft.com/office/powerpoint/2019/9/main/command">
                <pc:docMk/>
                <pc:sldMk cId="474062137" sldId="258"/>
                <pc2:cmMk id="{0EB88695-6279-44FE-A904-6A811B54885C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21:01:12.087" v="8172" actId="20577"/>
              <pc2:cmMkLst xmlns:pc2="http://schemas.microsoft.com/office/powerpoint/2019/9/main/command">
                <pc:docMk/>
                <pc:sldMk cId="474062137" sldId="258"/>
                <pc2:cmMk id="{201F4FB9-16CB-4AA2-98DF-8193FC7892DE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4T20:10:29.558" v="9902" actId="20577"/>
              <pc2:cmMkLst xmlns:pc2="http://schemas.microsoft.com/office/powerpoint/2019/9/main/command">
                <pc:docMk/>
                <pc:sldMk cId="474062137" sldId="258"/>
                <pc2:cmMk id="{FC4E2BC2-9504-49CF-AF1B-FE8450F03826}"/>
              </pc2:cmMkLst>
            </pc226:cmChg>
          </p:ext>
        </pc:extLst>
      </pc:sldChg>
      <pc:sldChg chg="addSp delSp modSp mod modCm">
        <pc:chgData name="Janice Choi" userId="956701c5-a33c-487f-8d45-3ed72a2229c3" providerId="ADAL" clId="{09A5E63C-A0F1-4D96-B159-B5FD17A110B4}" dt="2025-12-02T17:32:04.607" v="11426" actId="20577"/>
        <pc:sldMkLst>
          <pc:docMk/>
          <pc:sldMk cId="3015732235" sldId="261"/>
        </pc:sldMkLst>
        <pc:spChg chg="mod">
          <ac:chgData name="Janice Choi" userId="956701c5-a33c-487f-8d45-3ed72a2229c3" providerId="ADAL" clId="{09A5E63C-A0F1-4D96-B159-B5FD17A110B4}" dt="2025-12-02T17:32:04.607" v="11426" actId="20577"/>
          <ac:spMkLst>
            <pc:docMk/>
            <pc:sldMk cId="3015732235" sldId="261"/>
            <ac:spMk id="2" creationId="{6CCFBA6D-3A7B-7B7F-6C81-074A915AFAC5}"/>
          </ac:spMkLst>
        </pc:spChg>
        <pc:spChg chg="mod">
          <ac:chgData name="Janice Choi" userId="956701c5-a33c-487f-8d45-3ed72a2229c3" providerId="ADAL" clId="{09A5E63C-A0F1-4D96-B159-B5FD17A110B4}" dt="2025-11-03T20:16:22.838" v="7708" actId="20577"/>
          <ac:spMkLst>
            <pc:docMk/>
            <pc:sldMk cId="3015732235" sldId="261"/>
            <ac:spMk id="9" creationId="{37EB2B4B-2CF7-7034-0538-10C2626CADCC}"/>
          </ac:spMkLst>
        </pc:spChg>
        <pc:spChg chg="mod">
          <ac:chgData name="Janice Choi" userId="956701c5-a33c-487f-8d45-3ed72a2229c3" providerId="ADAL" clId="{09A5E63C-A0F1-4D96-B159-B5FD17A110B4}" dt="2025-11-05T01:07:27.053" v="9277" actId="13926"/>
          <ac:spMkLst>
            <pc:docMk/>
            <pc:sldMk cId="3015732235" sldId="261"/>
            <ac:spMk id="10" creationId="{E5837653-DB52-C59A-CD6C-6C865A6DD403}"/>
          </ac:spMkLst>
        </pc:spChg>
        <pc:graphicFrameChg chg="mod modGraphic">
          <ac:chgData name="Janice Choi" userId="956701c5-a33c-487f-8d45-3ed72a2229c3" providerId="ADAL" clId="{09A5E63C-A0F1-4D96-B159-B5FD17A110B4}" dt="2025-11-12T21:00:18.218" v="9686" actId="20577"/>
          <ac:graphicFrameMkLst>
            <pc:docMk/>
            <pc:sldMk cId="3015732235" sldId="261"/>
            <ac:graphicFrameMk id="8" creationId="{C4AE38D4-BA8B-F8A4-D682-C160BC62A53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32:04.607" v="11426" actId="20577"/>
              <pc2:cmMkLst xmlns:pc2="http://schemas.microsoft.com/office/powerpoint/2019/9/main/command">
                <pc:docMk/>
                <pc:sldMk cId="3015732235" sldId="261"/>
                <pc2:cmMk id="{AFEFBC39-3CC3-4A6D-BA66-12FAF38E5994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3T20:16:22.838" v="7708" actId="20577"/>
              <pc2:cmMkLst xmlns:pc2="http://schemas.microsoft.com/office/powerpoint/2019/9/main/command">
                <pc:docMk/>
                <pc:sldMk cId="3015732235" sldId="261"/>
                <pc2:cmMk id="{0368843D-C2EC-40F1-BF68-46473EE2D911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6T22:38:55.860" v="3518" actId="20577"/>
              <pc2:cmMkLst xmlns:pc2="http://schemas.microsoft.com/office/powerpoint/2019/9/main/command">
                <pc:docMk/>
                <pc:sldMk cId="3015732235" sldId="261"/>
                <pc2:cmMk id="{6AB0996A-9607-43CD-95D8-FEE06EA5EC1F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7T18:26:47.793" v="3939" actId="21"/>
              <pc2:cmMkLst xmlns:pc2="http://schemas.microsoft.com/office/powerpoint/2019/9/main/command">
                <pc:docMk/>
                <pc:sldMk cId="3015732235" sldId="261"/>
                <pc2:cmMk id="{9EE7216E-4A13-4B53-93C0-E216ECA59016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32:04.607" v="11426" actId="20577"/>
              <pc2:cmMkLst xmlns:pc2="http://schemas.microsoft.com/office/powerpoint/2019/9/main/command">
                <pc:docMk/>
                <pc:sldMk cId="3015732235" sldId="261"/>
                <pc2:cmMk id="{8631F591-D251-401F-8C03-96D797C564D2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09T21:42:06.254" v="1802" actId="6549"/>
              <pc2:cmMkLst xmlns:pc2="http://schemas.microsoft.com/office/powerpoint/2019/9/main/command">
                <pc:docMk/>
                <pc:sldMk cId="3015732235" sldId="261"/>
                <pc2:cmMk id="{239BA5D3-A1F9-4ADE-909E-0BBFBFD84D89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16:28:40.706" v="8006" actId="20577"/>
              <pc2:cmMkLst xmlns:pc2="http://schemas.microsoft.com/office/powerpoint/2019/9/main/command">
                <pc:docMk/>
                <pc:sldMk cId="3015732235" sldId="261"/>
                <pc2:cmMk id="{22E9A2E9-9D4E-415C-A9C8-978C44D75C57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1:00:18.218" v="9686" actId="20577"/>
              <pc2:cmMkLst xmlns:pc2="http://schemas.microsoft.com/office/powerpoint/2019/9/main/command">
                <pc:docMk/>
                <pc:sldMk cId="3015732235" sldId="261"/>
                <pc2:cmMk id="{E45E67F4-170B-4241-8A0E-D9B66B021300}"/>
              </pc2:cmMkLst>
            </pc226:cmChg>
          </p:ext>
        </pc:extLst>
      </pc:sldChg>
      <pc:sldChg chg="addSp modSp mod">
        <pc:chgData name="Janice Choi" userId="956701c5-a33c-487f-8d45-3ed72a2229c3" providerId="ADAL" clId="{09A5E63C-A0F1-4D96-B159-B5FD17A110B4}" dt="2025-11-19T17:05:53.517" v="10827" actId="20577"/>
        <pc:sldMkLst>
          <pc:docMk/>
          <pc:sldMk cId="2972056168" sldId="263"/>
        </pc:sldMkLst>
        <pc:spChg chg="add mod">
          <ac:chgData name="Janice Choi" userId="956701c5-a33c-487f-8d45-3ed72a2229c3" providerId="ADAL" clId="{09A5E63C-A0F1-4D96-B159-B5FD17A110B4}" dt="2025-11-19T17:05:51.189" v="10825"/>
          <ac:spMkLst>
            <pc:docMk/>
            <pc:sldMk cId="2972056168" sldId="263"/>
            <ac:spMk id="3" creationId="{16B39F33-83BB-B37C-3239-0261FCECE801}"/>
          </ac:spMkLst>
        </pc:spChg>
        <pc:spChg chg="add mod">
          <ac:chgData name="Janice Choi" userId="956701c5-a33c-487f-8d45-3ed72a2229c3" providerId="ADAL" clId="{09A5E63C-A0F1-4D96-B159-B5FD17A110B4}" dt="2025-11-19T17:05:53.517" v="10827" actId="20577"/>
          <ac:spMkLst>
            <pc:docMk/>
            <pc:sldMk cId="2972056168" sldId="263"/>
            <ac:spMk id="4" creationId="{3CC49337-DF7B-3225-5FC9-0C54C12C65B6}"/>
          </ac:spMkLst>
        </pc:spChg>
      </pc:sldChg>
      <pc:sldChg chg="addSp delSp modSp mod">
        <pc:chgData name="Janice Choi" userId="956701c5-a33c-487f-8d45-3ed72a2229c3" providerId="ADAL" clId="{09A5E63C-A0F1-4D96-B159-B5FD17A110B4}" dt="2025-12-02T18:55:01.158" v="11558" actId="1076"/>
        <pc:sldMkLst>
          <pc:docMk/>
          <pc:sldMk cId="2721908008" sldId="271"/>
        </pc:sldMkLst>
        <pc:spChg chg="add mod">
          <ac:chgData name="Janice Choi" userId="956701c5-a33c-487f-8d45-3ed72a2229c3" providerId="ADAL" clId="{09A5E63C-A0F1-4D96-B159-B5FD17A110B4}" dt="2025-12-02T18:53:49.332" v="11534"/>
          <ac:spMkLst>
            <pc:docMk/>
            <pc:sldMk cId="2721908008" sldId="271"/>
            <ac:spMk id="4" creationId="{EAC09DB3-B569-1D26-FB13-B915296F5507}"/>
          </ac:spMkLst>
        </pc:spChg>
        <pc:spChg chg="mod">
          <ac:chgData name="Janice Choi" userId="956701c5-a33c-487f-8d45-3ed72a2229c3" providerId="ADAL" clId="{09A5E63C-A0F1-4D96-B159-B5FD17A110B4}" dt="2025-12-02T18:55:01.158" v="11558" actId="1076"/>
          <ac:spMkLst>
            <pc:docMk/>
            <pc:sldMk cId="2721908008" sldId="271"/>
            <ac:spMk id="5" creationId="{C0392DEC-CF95-43DD-4C55-4C1CD63571DB}"/>
          </ac:spMkLst>
        </pc:spChg>
        <pc:spChg chg="add del mod">
          <ac:chgData name="Janice Choi" userId="956701c5-a33c-487f-8d45-3ed72a2229c3" providerId="ADAL" clId="{09A5E63C-A0F1-4D96-B159-B5FD17A110B4}" dt="2025-12-02T18:55:01.158" v="11558" actId="1076"/>
          <ac:spMkLst>
            <pc:docMk/>
            <pc:sldMk cId="2721908008" sldId="271"/>
            <ac:spMk id="6" creationId="{51EFAB77-76A6-0293-AF09-4C4B3B1A5EA5}"/>
          </ac:spMkLst>
        </pc:spChg>
        <pc:spChg chg="mod">
          <ac:chgData name="Janice Choi" userId="956701c5-a33c-487f-8d45-3ed72a2229c3" providerId="ADAL" clId="{09A5E63C-A0F1-4D96-B159-B5FD17A110B4}" dt="2025-11-26T00:02:41.690" v="11300" actId="1076"/>
          <ac:spMkLst>
            <pc:docMk/>
            <pc:sldMk cId="2721908008" sldId="271"/>
            <ac:spMk id="7" creationId="{FD457F60-0B4E-266A-4082-13EDB1D03DF5}"/>
          </ac:spMkLst>
        </pc:spChg>
        <pc:spChg chg="add mod">
          <ac:chgData name="Janice Choi" userId="956701c5-a33c-487f-8d45-3ed72a2229c3" providerId="ADAL" clId="{09A5E63C-A0F1-4D96-B159-B5FD17A110B4}" dt="2025-12-02T18:53:53.246" v="11536"/>
          <ac:spMkLst>
            <pc:docMk/>
            <pc:sldMk cId="2721908008" sldId="271"/>
            <ac:spMk id="9" creationId="{E6E2D292-884C-0BE9-40A8-FA1E014FF867}"/>
          </ac:spMkLst>
        </pc:spChg>
        <pc:grpChg chg="add del mod">
          <ac:chgData name="Janice Choi" userId="956701c5-a33c-487f-8d45-3ed72a2229c3" providerId="ADAL" clId="{09A5E63C-A0F1-4D96-B159-B5FD17A110B4}" dt="2025-12-02T18:55:01.158" v="11558" actId="1076"/>
          <ac:grpSpMkLst>
            <pc:docMk/>
            <pc:sldMk cId="2721908008" sldId="271"/>
            <ac:grpSpMk id="2" creationId="{3AE13650-8E54-468B-C9C6-0CE344E3AF90}"/>
          </ac:grpSpMkLst>
        </pc:grpChg>
        <pc:picChg chg="mod">
          <ac:chgData name="Janice Choi" userId="956701c5-a33c-487f-8d45-3ed72a2229c3" providerId="ADAL" clId="{09A5E63C-A0F1-4D96-B159-B5FD17A110B4}" dt="2025-12-02T18:54:20.889" v="11551" actId="1035"/>
          <ac:picMkLst>
            <pc:docMk/>
            <pc:sldMk cId="2721908008" sldId="271"/>
            <ac:picMk id="8" creationId="{91938E39-C37F-5532-5D0E-FB2D56FC20E0}"/>
          </ac:picMkLst>
        </pc:picChg>
      </pc:sldChg>
      <pc:sldChg chg="modSp mod modCm">
        <pc:chgData name="Janice Choi" userId="956701c5-a33c-487f-8d45-3ed72a2229c3" providerId="ADAL" clId="{09A5E63C-A0F1-4D96-B159-B5FD17A110B4}" dt="2025-12-02T22:30:59.053" v="12099" actId="13926"/>
        <pc:sldMkLst>
          <pc:docMk/>
          <pc:sldMk cId="3509604135" sldId="288"/>
        </pc:sldMkLst>
        <pc:spChg chg="mod">
          <ac:chgData name="Janice Choi" userId="956701c5-a33c-487f-8d45-3ed72a2229c3" providerId="ADAL" clId="{09A5E63C-A0F1-4D96-B159-B5FD17A110B4}" dt="2025-11-19T22:59:53.751" v="10870" actId="14861"/>
          <ac:spMkLst>
            <pc:docMk/>
            <pc:sldMk cId="3509604135" sldId="288"/>
            <ac:spMk id="4" creationId="{D868742A-8E42-600F-D54A-C88C484C16ED}"/>
          </ac:spMkLst>
        </pc:spChg>
        <pc:spChg chg="mod">
          <ac:chgData name="Janice Choi" userId="956701c5-a33c-487f-8d45-3ed72a2229c3" providerId="ADAL" clId="{09A5E63C-A0F1-4D96-B159-B5FD17A110B4}" dt="2025-12-02T22:30:59.053" v="12099" actId="13926"/>
          <ac:spMkLst>
            <pc:docMk/>
            <pc:sldMk cId="3509604135" sldId="288"/>
            <ac:spMk id="5" creationId="{27F52830-CCF6-20F8-A944-17333EBCBC8C}"/>
          </ac:spMkLst>
        </pc:spChg>
        <pc:spChg chg="mod">
          <ac:chgData name="Janice Choi" userId="956701c5-a33c-487f-8d45-3ed72a2229c3" providerId="ADAL" clId="{09A5E63C-A0F1-4D96-B159-B5FD17A110B4}" dt="2025-12-02T21:57:10.973" v="12062" actId="20577"/>
          <ac:spMkLst>
            <pc:docMk/>
            <pc:sldMk cId="3509604135" sldId="288"/>
            <ac:spMk id="6" creationId="{1923A3DF-34A7-D68A-30B9-586326FD505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25T00:08:52.956" v="11242" actId="20577"/>
              <pc2:cmMkLst xmlns:pc2="http://schemas.microsoft.com/office/powerpoint/2019/9/main/command">
                <pc:docMk/>
                <pc:sldMk cId="3509604135" sldId="288"/>
                <pc2:cmMk id="{46C8AA0A-D946-4F1D-A17E-4A0790B8AB6C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21:24:28.115" v="11905" actId="20577"/>
              <pc2:cmMkLst xmlns:pc2="http://schemas.microsoft.com/office/powerpoint/2019/9/main/command">
                <pc:docMk/>
                <pc:sldMk cId="3509604135" sldId="288"/>
                <pc2:cmMk id="{55BA6929-EF4A-40EA-BE43-34F1376DFA16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4T22:10:07.323" v="9916" actId="20577"/>
              <pc2:cmMkLst xmlns:pc2="http://schemas.microsoft.com/office/powerpoint/2019/9/main/command">
                <pc:docMk/>
                <pc:sldMk cId="3509604135" sldId="288"/>
                <pc2:cmMk id="{1F43FBA2-BDAB-460D-9841-D7829607A9A4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8T23:07:02.770" v="10659" actId="20577"/>
              <pc2:cmMkLst xmlns:pc2="http://schemas.microsoft.com/office/powerpoint/2019/9/main/command">
                <pc:docMk/>
                <pc:sldMk cId="3509604135" sldId="288"/>
                <pc2:cmMk id="{3FB3F3DE-5B0B-47B0-BE31-3385022C782C}"/>
              </pc2:cmMkLst>
            </pc226:cmChg>
          </p:ext>
        </pc:extLst>
      </pc:sldChg>
      <pc:sldChg chg="modSp mod modCm">
        <pc:chgData name="Janice Choi" userId="956701c5-a33c-487f-8d45-3ed72a2229c3" providerId="ADAL" clId="{09A5E63C-A0F1-4D96-B159-B5FD17A110B4}" dt="2025-12-02T17:31:34.074" v="11422" actId="13926"/>
        <pc:sldMkLst>
          <pc:docMk/>
          <pc:sldMk cId="2543558814" sldId="290"/>
        </pc:sldMkLst>
        <pc:spChg chg="mod">
          <ac:chgData name="Janice Choi" userId="956701c5-a33c-487f-8d45-3ed72a2229c3" providerId="ADAL" clId="{09A5E63C-A0F1-4D96-B159-B5FD17A110B4}" dt="2025-11-05T01:08:18.336" v="9286" actId="13926"/>
          <ac:spMkLst>
            <pc:docMk/>
            <pc:sldMk cId="2543558814" sldId="290"/>
            <ac:spMk id="3" creationId="{7307CBD7-7C9E-245B-E374-6E3E7C1B1994}"/>
          </ac:spMkLst>
        </pc:spChg>
        <pc:spChg chg="mod">
          <ac:chgData name="Janice Choi" userId="956701c5-a33c-487f-8d45-3ed72a2229c3" providerId="ADAL" clId="{09A5E63C-A0F1-4D96-B159-B5FD17A110B4}" dt="2025-11-25T00:15:11.476" v="11275" actId="1037"/>
          <ac:spMkLst>
            <pc:docMk/>
            <pc:sldMk cId="2543558814" sldId="290"/>
            <ac:spMk id="6" creationId="{CB99DBF6-7CAC-E0F7-652A-FF5B893A1022}"/>
          </ac:spMkLst>
        </pc:spChg>
        <pc:graphicFrameChg chg="mod modGraphic">
          <ac:chgData name="Janice Choi" userId="956701c5-a33c-487f-8d45-3ed72a2229c3" providerId="ADAL" clId="{09A5E63C-A0F1-4D96-B159-B5FD17A110B4}" dt="2025-12-02T17:31:34.074" v="11422" actId="13926"/>
          <ac:graphicFrameMkLst>
            <pc:docMk/>
            <pc:sldMk cId="2543558814" sldId="290"/>
            <ac:graphicFrameMk id="4" creationId="{7FDCC632-4B05-7090-4D7F-EB8857483C07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20T21:36:42.287" v="10964" actId="20577"/>
              <pc2:cmMkLst xmlns:pc2="http://schemas.microsoft.com/office/powerpoint/2019/9/main/command">
                <pc:docMk/>
                <pc:sldMk cId="2543558814" sldId="290"/>
                <pc2:cmMk id="{03083007-A23E-4AC7-891A-75024B3BBDEE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09T21:42:38.254" v="1805" actId="20577"/>
              <pc2:cmMkLst xmlns:pc2="http://schemas.microsoft.com/office/powerpoint/2019/9/main/command">
                <pc:docMk/>
                <pc:sldMk cId="2543558814" sldId="290"/>
                <pc2:cmMk id="{8976580A-E472-444E-9111-A6336B2FD71E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6T21:58:19.055" v="3425" actId="20577"/>
              <pc2:cmMkLst xmlns:pc2="http://schemas.microsoft.com/office/powerpoint/2019/9/main/command">
                <pc:docMk/>
                <pc:sldMk cId="2543558814" sldId="290"/>
                <pc2:cmMk id="{6AAE9024-3775-4CF6-81C9-6ABC46BC6E4B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6T22:38:58.364" v="3519" actId="20577"/>
              <pc2:cmMkLst xmlns:pc2="http://schemas.microsoft.com/office/powerpoint/2019/9/main/command">
                <pc:docMk/>
                <pc:sldMk cId="2543558814" sldId="290"/>
                <pc2:cmMk id="{7414042F-9B08-4878-BC47-F0B0B245DFA8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24T15:45:24.819" v="5671" actId="20577"/>
              <pc2:cmMkLst xmlns:pc2="http://schemas.microsoft.com/office/powerpoint/2019/9/main/command">
                <pc:docMk/>
                <pc:sldMk cId="2543558814" sldId="290"/>
                <pc2:cmMk id="{11F91B7E-99F2-4161-A87E-1DB28CE2D4A1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1T21:11:21.743" v="11330" actId="20577"/>
              <pc2:cmMkLst xmlns:pc2="http://schemas.microsoft.com/office/powerpoint/2019/9/main/command">
                <pc:docMk/>
                <pc:sldMk cId="2543558814" sldId="290"/>
                <pc2:cmMk id="{CEF25EDD-C957-433C-A8EB-6C82FD7A7515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7T00:11:28.445" v="9355" actId="20577"/>
              <pc2:cmMkLst xmlns:pc2="http://schemas.microsoft.com/office/powerpoint/2019/9/main/command">
                <pc:docMk/>
                <pc:sldMk cId="2543558814" sldId="290"/>
                <pc2:cmMk id="{ADF3AAEB-7CC6-46E2-B692-73C7B581FFB3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22:23:34.446" v="8596" actId="20577"/>
              <pc2:cmMkLst xmlns:pc2="http://schemas.microsoft.com/office/powerpoint/2019/9/main/command">
                <pc:docMk/>
                <pc:sldMk cId="2543558814" sldId="290"/>
                <pc2:cmMk id="{E27CD6FE-2BAD-4EA3-8525-0E9F89C0BF5F}"/>
              </pc2:cmMkLst>
            </pc226:cmChg>
          </p:ext>
        </pc:extLst>
      </pc:sldChg>
      <pc:sldChg chg="addSp delSp modSp mod modCm">
        <pc:chgData name="Janice Choi" userId="956701c5-a33c-487f-8d45-3ed72a2229c3" providerId="ADAL" clId="{09A5E63C-A0F1-4D96-B159-B5FD17A110B4}" dt="2025-12-02T17:50:47.619" v="11522" actId="6549"/>
        <pc:sldMkLst>
          <pc:docMk/>
          <pc:sldMk cId="3439693762" sldId="291"/>
        </pc:sldMkLst>
        <pc:spChg chg="mod">
          <ac:chgData name="Janice Choi" userId="956701c5-a33c-487f-8d45-3ed72a2229c3" providerId="ADAL" clId="{09A5E63C-A0F1-4D96-B159-B5FD17A110B4}" dt="2025-12-02T17:18:36.462" v="11399" actId="1036"/>
          <ac:spMkLst>
            <pc:docMk/>
            <pc:sldMk cId="3439693762" sldId="291"/>
            <ac:spMk id="6" creationId="{67E8B4B5-9BC3-D056-9D07-CF27545E88DF}"/>
          </ac:spMkLst>
        </pc:spChg>
        <pc:spChg chg="add mod">
          <ac:chgData name="Janice Choi" userId="956701c5-a33c-487f-8d45-3ed72a2229c3" providerId="ADAL" clId="{09A5E63C-A0F1-4D96-B159-B5FD17A110B4}" dt="2025-12-02T17:50:47.619" v="11522" actId="6549"/>
          <ac:spMkLst>
            <pc:docMk/>
            <pc:sldMk cId="3439693762" sldId="291"/>
            <ac:spMk id="8" creationId="{96592964-AE01-CAA4-E043-DA70EE2DFCF4}"/>
          </ac:spMkLst>
        </pc:spChg>
        <pc:spChg chg="mod">
          <ac:chgData name="Janice Choi" userId="956701c5-a33c-487f-8d45-3ed72a2229c3" providerId="ADAL" clId="{09A5E63C-A0F1-4D96-B159-B5FD17A110B4}" dt="2025-12-02T17:18:24.168" v="11383" actId="1036"/>
          <ac:spMkLst>
            <pc:docMk/>
            <pc:sldMk cId="3439693762" sldId="291"/>
            <ac:spMk id="9" creationId="{43754A56-8B49-5D18-F982-019721A54432}"/>
          </ac:spMkLst>
        </pc:spChg>
        <pc:graphicFrameChg chg="mod modGraphic">
          <ac:chgData name="Janice Choi" userId="956701c5-a33c-487f-8d45-3ed72a2229c3" providerId="ADAL" clId="{09A5E63C-A0F1-4D96-B159-B5FD17A110B4}" dt="2025-12-02T17:18:24.168" v="11383" actId="1036"/>
          <ac:graphicFrameMkLst>
            <pc:docMk/>
            <pc:sldMk cId="3439693762" sldId="291"/>
            <ac:graphicFrameMk id="4" creationId="{D1BDB9E6-0002-F73F-9F54-0613D457B82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50:47.619" v="11522" actId="6549"/>
              <pc2:cmMkLst xmlns:pc2="http://schemas.microsoft.com/office/powerpoint/2019/9/main/command">
                <pc:docMk/>
                <pc:sldMk cId="3439693762" sldId="291"/>
                <pc2:cmMk id="{49FDF03C-076E-417C-9FD6-F719E2BBE49B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21T15:49:23.289" v="4831" actId="20577"/>
              <pc2:cmMkLst xmlns:pc2="http://schemas.microsoft.com/office/powerpoint/2019/9/main/command">
                <pc:docMk/>
                <pc:sldMk cId="3439693762" sldId="291"/>
                <pc2:cmMk id="{FE53E8AE-F15F-41BF-A81B-47A6941FE71D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21T15:49:24.015" v="4832" actId="20577"/>
              <pc2:cmMkLst xmlns:pc2="http://schemas.microsoft.com/office/powerpoint/2019/9/main/command">
                <pc:docMk/>
                <pc:sldMk cId="3439693762" sldId="291"/>
                <pc2:cmMk id="{C9B57CBB-E289-4808-94D8-2EC7E65BB57C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16:28:20.466" v="7989" actId="20577"/>
              <pc2:cmMkLst xmlns:pc2="http://schemas.microsoft.com/office/powerpoint/2019/9/main/command">
                <pc:docMk/>
                <pc:sldMk cId="3439693762" sldId="291"/>
                <pc2:cmMk id="{702173CC-98C9-4298-9B91-445F561DDE19}"/>
              </pc2:cmMkLst>
            </pc226:cmChg>
          </p:ext>
        </pc:extLst>
      </pc:sldChg>
      <pc:sldChg chg="addSp delSp modSp add del mod addCm delCm modCm modNotesTx">
        <pc:chgData name="Janice Choi" userId="956701c5-a33c-487f-8d45-3ed72a2229c3" providerId="ADAL" clId="{09A5E63C-A0F1-4D96-B159-B5FD17A110B4}" dt="2025-12-02T17:43:58.819" v="11430" actId="20577"/>
        <pc:sldMkLst>
          <pc:docMk/>
          <pc:sldMk cId="1525840198" sldId="292"/>
        </pc:sldMkLst>
        <pc:spChg chg="add mod">
          <ac:chgData name="Janice Choi" userId="956701c5-a33c-487f-8d45-3ed72a2229c3" providerId="ADAL" clId="{09A5E63C-A0F1-4D96-B159-B5FD17A110B4}" dt="2025-11-25T00:10:37.603" v="11248" actId="207"/>
          <ac:spMkLst>
            <pc:docMk/>
            <pc:sldMk cId="1525840198" sldId="292"/>
            <ac:spMk id="3" creationId="{38A70714-1484-9025-81DA-AECAF6EE176F}"/>
          </ac:spMkLst>
        </pc:spChg>
        <pc:spChg chg="add mod">
          <ac:chgData name="Janice Choi" userId="956701c5-a33c-487f-8d45-3ed72a2229c3" providerId="ADAL" clId="{09A5E63C-A0F1-4D96-B159-B5FD17A110B4}" dt="2025-12-02T17:43:58.819" v="11430" actId="20577"/>
          <ac:spMkLst>
            <pc:docMk/>
            <pc:sldMk cId="1525840198" sldId="292"/>
            <ac:spMk id="6" creationId="{E0E22DC9-2D03-1323-399C-4312B7EB6019}"/>
          </ac:spMkLst>
        </pc:spChg>
        <pc:graphicFrameChg chg="mod modGraphic">
          <ac:chgData name="Janice Choi" userId="956701c5-a33c-487f-8d45-3ed72a2229c3" providerId="ADAL" clId="{09A5E63C-A0F1-4D96-B159-B5FD17A110B4}" dt="2025-12-02T01:14:55.204" v="11344" actId="20577"/>
          <ac:graphicFrameMkLst>
            <pc:docMk/>
            <pc:sldMk cId="1525840198" sldId="292"/>
            <ac:graphicFrameMk id="4" creationId="{CDF65707-8F86-C0B4-EA32-275434A5A673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3T15:37:51.413" v="2174" actId="6549"/>
              <pc2:cmMkLst xmlns:pc2="http://schemas.microsoft.com/office/powerpoint/2019/9/main/command">
                <pc:docMk/>
                <pc:sldMk cId="1525840198" sldId="292"/>
                <pc2:cmMk id="{33C40214-D903-4FB3-872F-E97CE0E4500C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02T22:31:05.487" v="1173" actId="478"/>
              <pc2:cmMkLst xmlns:pc2="http://schemas.microsoft.com/office/powerpoint/2019/9/main/command">
                <pc:docMk/>
                <pc:sldMk cId="1525840198" sldId="292"/>
                <pc2:cmMk id="{32C36117-BA78-4A7D-B1D5-2C2788F6A32F}"/>
              </pc2:cmMkLst>
            </pc226:cmChg>
            <pc226:cmChg xmlns:pc226="http://schemas.microsoft.com/office/powerpoint/2022/06/main/command" chg="add del mod">
              <pc226:chgData name="Janice Choi" userId="956701c5-a33c-487f-8d45-3ed72a2229c3" providerId="ADAL" clId="{09A5E63C-A0F1-4D96-B159-B5FD17A110B4}" dt="2025-10-22T15:51:07.364" v="5115" actId="20577"/>
              <pc2:cmMkLst xmlns:pc2="http://schemas.microsoft.com/office/powerpoint/2019/9/main/command">
                <pc:docMk/>
                <pc:sldMk cId="1525840198" sldId="292"/>
                <pc2:cmMk id="{A40D082B-F811-4B7E-A08C-8E5EB7E27CC7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3T16:36:27.395" v="7499" actId="20577"/>
              <pc2:cmMkLst xmlns:pc2="http://schemas.microsoft.com/office/powerpoint/2019/9/main/command">
                <pc:docMk/>
                <pc:sldMk cId="1525840198" sldId="292"/>
                <pc2:cmMk id="{D1655A3A-214D-4896-9831-290D13231F7E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20T22:34:47.212" v="10981" actId="6549"/>
              <pc2:cmMkLst xmlns:pc2="http://schemas.microsoft.com/office/powerpoint/2019/9/main/command">
                <pc:docMk/>
                <pc:sldMk cId="1525840198" sldId="292"/>
                <pc2:cmMk id="{E69BAA63-1EC9-4D94-8696-E7D56AA58C0B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21:06:04.992" v="8260" actId="6549"/>
              <pc2:cmMkLst xmlns:pc2="http://schemas.microsoft.com/office/powerpoint/2019/9/main/command">
                <pc:docMk/>
                <pc:sldMk cId="1525840198" sldId="292"/>
                <pc2:cmMk id="{E3BB8D74-5C00-4B9C-9D95-C9F1C6756626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9T22:54:33.760" v="10840" actId="6549"/>
              <pc2:cmMkLst xmlns:pc2="http://schemas.microsoft.com/office/powerpoint/2019/9/main/command">
                <pc:docMk/>
                <pc:sldMk cId="1525840198" sldId="292"/>
                <pc2:cmMk id="{3D58EE98-361E-4A46-B02A-175CF441CC27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3T16:35:24.115" v="7419" actId="20577"/>
              <pc2:cmMkLst xmlns:pc2="http://schemas.microsoft.com/office/powerpoint/2019/9/main/command">
                <pc:docMk/>
                <pc:sldMk cId="1525840198" sldId="292"/>
                <pc2:cmMk id="{CC702A99-7981-44F8-A57C-CDC8C6A7BD6D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02T22:31:05.487" v="1173" actId="478"/>
              <pc2:cmMkLst xmlns:pc2="http://schemas.microsoft.com/office/powerpoint/2019/9/main/command">
                <pc:docMk/>
                <pc:sldMk cId="1525840198" sldId="292"/>
                <pc2:cmMk id="{408277BC-AC60-47FA-9BDB-C0C36A5B81D9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43:58.819" v="11430" actId="20577"/>
              <pc2:cmMkLst xmlns:pc2="http://schemas.microsoft.com/office/powerpoint/2019/9/main/command">
                <pc:docMk/>
                <pc:sldMk cId="1525840198" sldId="292"/>
                <pc2:cmMk id="{B13869C0-3304-4BC1-AA9F-41EF6E74DF5B}"/>
              </pc2:cmMkLst>
            </pc226:cmChg>
          </p:ext>
        </pc:extLst>
      </pc:sldChg>
      <pc:sldChg chg="addSp delSp modSp mod modCm">
        <pc:chgData name="Janice Choi" userId="956701c5-a33c-487f-8d45-3ed72a2229c3" providerId="ADAL" clId="{09A5E63C-A0F1-4D96-B159-B5FD17A110B4}" dt="2025-12-02T17:56:57.495" v="11532" actId="478"/>
        <pc:sldMkLst>
          <pc:docMk/>
          <pc:sldMk cId="3317943205" sldId="293"/>
        </pc:sldMkLst>
        <pc:spChg chg="mod">
          <ac:chgData name="Janice Choi" userId="956701c5-a33c-487f-8d45-3ed72a2229c3" providerId="ADAL" clId="{09A5E63C-A0F1-4D96-B159-B5FD17A110B4}" dt="2025-11-18T23:11:24.558" v="10702" actId="1076"/>
          <ac:spMkLst>
            <pc:docMk/>
            <pc:sldMk cId="3317943205" sldId="293"/>
            <ac:spMk id="2" creationId="{5E6D2648-C86F-8729-0536-3315D03F58B4}"/>
          </ac:spMkLst>
        </pc:spChg>
        <pc:spChg chg="mod">
          <ac:chgData name="Janice Choi" userId="956701c5-a33c-487f-8d45-3ed72a2229c3" providerId="ADAL" clId="{09A5E63C-A0F1-4D96-B159-B5FD17A110B4}" dt="2025-12-02T17:50:09.209" v="11521" actId="14100"/>
          <ac:spMkLst>
            <pc:docMk/>
            <pc:sldMk cId="3317943205" sldId="293"/>
            <ac:spMk id="3" creationId="{EEBC0CFF-03D7-50F1-9933-1844F690B60A}"/>
          </ac:spMkLst>
        </pc:spChg>
        <pc:spChg chg="add mod">
          <ac:chgData name="Janice Choi" userId="956701c5-a33c-487f-8d45-3ed72a2229c3" providerId="ADAL" clId="{09A5E63C-A0F1-4D96-B159-B5FD17A110B4}" dt="2025-11-19T02:07:43.806" v="10808" actId="1035"/>
          <ac:spMkLst>
            <pc:docMk/>
            <pc:sldMk cId="3317943205" sldId="293"/>
            <ac:spMk id="4" creationId="{FA491F63-5151-046F-EE51-0D4470516950}"/>
          </ac:spMkLst>
        </pc:spChg>
        <pc:spChg chg="mod">
          <ac:chgData name="Janice Choi" userId="956701c5-a33c-487f-8d45-3ed72a2229c3" providerId="ADAL" clId="{09A5E63C-A0F1-4D96-B159-B5FD17A110B4}" dt="2025-11-19T00:38:54.046" v="10747" actId="20577"/>
          <ac:spMkLst>
            <pc:docMk/>
            <pc:sldMk cId="3317943205" sldId="293"/>
            <ac:spMk id="5" creationId="{A043E401-7186-C289-A31C-D48C53F287B2}"/>
          </ac:spMkLst>
        </pc:spChg>
        <pc:spChg chg="add mod">
          <ac:chgData name="Janice Choi" userId="956701c5-a33c-487f-8d45-3ed72a2229c3" providerId="ADAL" clId="{09A5E63C-A0F1-4D96-B159-B5FD17A110B4}" dt="2025-11-19T02:07:43.806" v="10808" actId="1035"/>
          <ac:spMkLst>
            <pc:docMk/>
            <pc:sldMk cId="3317943205" sldId="293"/>
            <ac:spMk id="6" creationId="{4AFDC99B-40B2-52B4-41D3-4461AE597E30}"/>
          </ac:spMkLst>
        </pc:spChg>
        <pc:spChg chg="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30" creationId="{E200AE5A-72E3-3438-536E-85F5AC3FB5DB}"/>
          </ac:spMkLst>
        </pc:spChg>
        <pc:spChg chg="add 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520" creationId="{73EB1113-8C67-C9A3-A0A7-CF4D765114B5}"/>
          </ac:spMkLst>
        </pc:spChg>
        <pc:spChg chg="add mod">
          <ac:chgData name="Janice Choi" userId="956701c5-a33c-487f-8d45-3ed72a2229c3" providerId="ADAL" clId="{09A5E63C-A0F1-4D96-B159-B5FD17A110B4}" dt="2025-11-11T19:59:23.479" v="9640" actId="1076"/>
          <ac:spMkLst>
            <pc:docMk/>
            <pc:sldMk cId="3317943205" sldId="293"/>
            <ac:spMk id="530" creationId="{911746D0-93ED-4A5F-9807-A56D8B792268}"/>
          </ac:spMkLst>
        </pc:spChg>
        <pc:spChg chg="add 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550" creationId="{9D97CA4E-31E3-B426-F8BD-58E69E758051}"/>
          </ac:spMkLst>
        </pc:spChg>
        <pc:spChg chg="add 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565" creationId="{1C3BB9AE-B17D-6502-238A-F27CF9098504}"/>
          </ac:spMkLst>
        </pc:spChg>
        <pc:spChg chg="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582" creationId="{01291165-F38B-213A-E4B2-8CDD6C77BDB1}"/>
          </ac:spMkLst>
        </pc:spChg>
        <pc:spChg chg="add 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607" creationId="{BE3E33AA-C2E7-E941-1E62-9DDDC92C4944}"/>
          </ac:spMkLst>
        </pc:spChg>
        <pc:spChg chg="add 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608" creationId="{558D3122-4EA0-4025-2FA4-DEFA374FDE3E}"/>
          </ac:spMkLst>
        </pc:spChg>
        <pc:spChg chg="add 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633" creationId="{256525EA-58EC-44F7-1F43-B38B0F23A2DE}"/>
          </ac:spMkLst>
        </pc:spChg>
        <pc:spChg chg="add 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656" creationId="{5F1C92A9-987B-E57C-E143-7221DF0FAC40}"/>
          </ac:spMkLst>
        </pc:spChg>
        <pc:spChg chg="mod">
          <ac:chgData name="Janice Choi" userId="956701c5-a33c-487f-8d45-3ed72a2229c3" providerId="ADAL" clId="{09A5E63C-A0F1-4D96-B159-B5FD17A110B4}" dt="2025-12-02T17:56:41.914" v="11524"/>
          <ac:spMkLst>
            <pc:docMk/>
            <pc:sldMk cId="3317943205" sldId="293"/>
            <ac:spMk id="680" creationId="{D727BA97-6BD7-2E38-94BA-9965613CE3E2}"/>
          </ac:spMkLst>
        </pc:spChg>
        <pc:picChg chg="add del">
          <ac:chgData name="Janice Choi" userId="956701c5-a33c-487f-8d45-3ed72a2229c3" providerId="ADAL" clId="{09A5E63C-A0F1-4D96-B159-B5FD17A110B4}" dt="2025-12-02T17:56:57.495" v="11532" actId="478"/>
          <ac:picMkLst>
            <pc:docMk/>
            <pc:sldMk cId="3317943205" sldId="293"/>
            <ac:picMk id="9" creationId="{029C4128-75B1-C680-46E9-237D13C985AD}"/>
          </ac:picMkLst>
        </pc:picChg>
        <pc:picChg chg="add mod">
          <ac:chgData name="Janice Choi" userId="956701c5-a33c-487f-8d45-3ed72a2229c3" providerId="ADAL" clId="{09A5E63C-A0F1-4D96-B159-B5FD17A110B4}" dt="2025-12-02T17:56:55.065" v="11531" actId="1076"/>
          <ac:picMkLst>
            <pc:docMk/>
            <pc:sldMk cId="3317943205" sldId="293"/>
            <ac:picMk id="683" creationId="{3B7DF8D1-E9F8-2E6E-3BDA-4583008357B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9T00:38:54.046" v="10747" actId="20577"/>
              <pc2:cmMkLst xmlns:pc2="http://schemas.microsoft.com/office/powerpoint/2019/9/main/command">
                <pc:docMk/>
                <pc:sldMk cId="3317943205" sldId="293"/>
                <pc2:cmMk id="{8244840C-E2D4-4B9D-93BB-E1F18796AEB1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56:57.495" v="11532" actId="478"/>
              <pc2:cmMkLst xmlns:pc2="http://schemas.microsoft.com/office/powerpoint/2019/9/main/command">
                <pc:docMk/>
                <pc:sldMk cId="3317943205" sldId="293"/>
                <pc2:cmMk id="{5419782B-2EF1-48C2-A1F2-19AB3AB040FA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7T00:14:19.879" v="9497" actId="20577"/>
              <pc2:cmMkLst xmlns:pc2="http://schemas.microsoft.com/office/powerpoint/2019/9/main/command">
                <pc:docMk/>
                <pc:sldMk cId="3317943205" sldId="293"/>
                <pc2:cmMk id="{F111D16E-2714-4CA9-9BFD-F203D06CEE68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7T00:14:19.879" v="9497" actId="20577"/>
              <pc2:cmMkLst xmlns:pc2="http://schemas.microsoft.com/office/powerpoint/2019/9/main/command">
                <pc:docMk/>
                <pc:sldMk cId="3317943205" sldId="293"/>
                <pc2:cmMk id="{F8709795-9128-4DBD-B51B-B38502AE00FD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7T00:14:19.879" v="9497" actId="20577"/>
              <pc2:cmMkLst xmlns:pc2="http://schemas.microsoft.com/office/powerpoint/2019/9/main/command">
                <pc:docMk/>
                <pc:sldMk cId="3317943205" sldId="293"/>
                <pc2:cmMk id="{E9015BAB-E515-46F8-B91E-22CFCC7E6625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6T22:32:56.484" v="3498" actId="20577"/>
              <pc2:cmMkLst xmlns:pc2="http://schemas.microsoft.com/office/powerpoint/2019/9/main/command">
                <pc:docMk/>
                <pc:sldMk cId="3317943205" sldId="293"/>
                <pc2:cmMk id="{A589E8EB-454C-4B9A-86FD-1E63A9824455}"/>
              </pc2:cmMkLst>
            </pc226:cmChg>
          </p:ext>
        </pc:extLst>
      </pc:sldChg>
      <pc:sldChg chg="addSp delSp modSp mod modCm">
        <pc:chgData name="Janice Choi" userId="956701c5-a33c-487f-8d45-3ed72a2229c3" providerId="ADAL" clId="{09A5E63C-A0F1-4D96-B159-B5FD17A110B4}" dt="2025-12-02T21:30:11.995" v="11920" actId="20577"/>
        <pc:sldMkLst>
          <pc:docMk/>
          <pc:sldMk cId="3554305734" sldId="294"/>
        </pc:sldMkLst>
        <pc:spChg chg="mod">
          <ac:chgData name="Janice Choi" userId="956701c5-a33c-487f-8d45-3ed72a2229c3" providerId="ADAL" clId="{09A5E63C-A0F1-4D96-B159-B5FD17A110B4}" dt="2025-12-02T17:18:55.973" v="11413" actId="1035"/>
          <ac:spMkLst>
            <pc:docMk/>
            <pc:sldMk cId="3554305734" sldId="294"/>
            <ac:spMk id="2" creationId="{ADCD40AD-8ABD-17AD-7537-86FCB0AA9ABC}"/>
          </ac:spMkLst>
        </pc:spChg>
        <pc:spChg chg="mod">
          <ac:chgData name="Janice Choi" userId="956701c5-a33c-487f-8d45-3ed72a2229c3" providerId="ADAL" clId="{09A5E63C-A0F1-4D96-B159-B5FD17A110B4}" dt="2025-12-02T21:30:11.995" v="11920" actId="20577"/>
          <ac:spMkLst>
            <pc:docMk/>
            <pc:sldMk cId="3554305734" sldId="294"/>
            <ac:spMk id="3" creationId="{5D4D2FD7-3A1E-0973-9F01-0D3B4312A8FF}"/>
          </ac:spMkLst>
        </pc:spChg>
        <pc:spChg chg="mod">
          <ac:chgData name="Janice Choi" userId="956701c5-a33c-487f-8d45-3ed72a2229c3" providerId="ADAL" clId="{09A5E63C-A0F1-4D96-B159-B5FD17A110B4}" dt="2025-12-02T17:18:51.961" v="11406" actId="1035"/>
          <ac:spMkLst>
            <pc:docMk/>
            <pc:sldMk cId="3554305734" sldId="294"/>
            <ac:spMk id="6" creationId="{972918F6-BDA0-D416-52A0-E0BF56FC3E6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21T22:22:15.165" v="11101" actId="20577"/>
              <pc2:cmMkLst xmlns:pc2="http://schemas.microsoft.com/office/powerpoint/2019/9/main/command">
                <pc:docMk/>
                <pc:sldMk cId="3554305734" sldId="294"/>
                <pc2:cmMk id="{DAA19814-2B49-43A7-BE15-238EEFD33271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21:30:11.995" v="11920" actId="20577"/>
              <pc2:cmMkLst xmlns:pc2="http://schemas.microsoft.com/office/powerpoint/2019/9/main/command">
                <pc:docMk/>
                <pc:sldMk cId="3554305734" sldId="294"/>
                <pc2:cmMk id="{B63AC827-F5D5-406E-88DA-035467CFF504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21T18:42:12.836" v="4894" actId="20577"/>
              <pc2:cmMkLst xmlns:pc2="http://schemas.microsoft.com/office/powerpoint/2019/9/main/command">
                <pc:docMk/>
                <pc:sldMk cId="3554305734" sldId="294"/>
                <pc2:cmMk id="{D1292032-B527-4E5A-9FF0-16080F0FC014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21T18:42:12.836" v="4894" actId="20577"/>
              <pc2:cmMkLst xmlns:pc2="http://schemas.microsoft.com/office/powerpoint/2019/9/main/command">
                <pc:docMk/>
                <pc:sldMk cId="3554305734" sldId="294"/>
                <pc2:cmMk id="{93698F64-91AE-4690-9385-0D48B275110C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8T23:10:51.527" v="10697" actId="20577"/>
              <pc2:cmMkLst xmlns:pc2="http://schemas.microsoft.com/office/powerpoint/2019/9/main/command">
                <pc:docMk/>
                <pc:sldMk cId="3554305734" sldId="294"/>
                <pc2:cmMk id="{51A51D7F-1F7E-443C-998F-DB2D3D25BFB5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8T23:10:51.527" v="10697" actId="20577"/>
              <pc2:cmMkLst xmlns:pc2="http://schemas.microsoft.com/office/powerpoint/2019/9/main/command">
                <pc:docMk/>
                <pc:sldMk cId="3554305734" sldId="294"/>
                <pc2:cmMk id="{8130E0CE-E8CC-4DCC-8250-17A90E956294}"/>
              </pc2:cmMkLst>
            </pc226:cmChg>
          </p:ext>
        </pc:extLst>
      </pc:sldChg>
      <pc:sldChg chg="modSp mod modCm">
        <pc:chgData name="Janice Choi" userId="956701c5-a33c-487f-8d45-3ed72a2229c3" providerId="ADAL" clId="{09A5E63C-A0F1-4D96-B159-B5FD17A110B4}" dt="2025-11-25T00:13:53.875" v="11264" actId="552"/>
        <pc:sldMkLst>
          <pc:docMk/>
          <pc:sldMk cId="3692196322" sldId="2147483588"/>
        </pc:sldMkLst>
        <pc:spChg chg="mod">
          <ac:chgData name="Janice Choi" userId="956701c5-a33c-487f-8d45-3ed72a2229c3" providerId="ADAL" clId="{09A5E63C-A0F1-4D96-B159-B5FD17A110B4}" dt="2025-11-04T22:34:30.362" v="9079" actId="14100"/>
          <ac:spMkLst>
            <pc:docMk/>
            <pc:sldMk cId="3692196322" sldId="2147483588"/>
            <ac:spMk id="4" creationId="{18FCF7BA-BC1A-E4EF-E0F9-DBDE41D6E541}"/>
          </ac:spMkLst>
        </pc:spChg>
        <pc:spChg chg="mod">
          <ac:chgData name="Janice Choi" userId="956701c5-a33c-487f-8d45-3ed72a2229c3" providerId="ADAL" clId="{09A5E63C-A0F1-4D96-B159-B5FD17A110B4}" dt="2025-11-25T00:13:53.875" v="11264" actId="552"/>
          <ac:spMkLst>
            <pc:docMk/>
            <pc:sldMk cId="3692196322" sldId="2147483588"/>
            <ac:spMk id="13" creationId="{C95EA1A6-49CC-60DF-46ED-29F12280DDDF}"/>
          </ac:spMkLst>
        </pc:spChg>
        <pc:spChg chg="mod">
          <ac:chgData name="Janice Choi" userId="956701c5-a33c-487f-8d45-3ed72a2229c3" providerId="ADAL" clId="{09A5E63C-A0F1-4D96-B159-B5FD17A110B4}" dt="2025-11-25T00:13:31.287" v="11262" actId="1076"/>
          <ac:spMkLst>
            <pc:docMk/>
            <pc:sldMk cId="3692196322" sldId="2147483588"/>
            <ac:spMk id="14" creationId="{58F659A0-506E-9890-8C54-BD26D2E3619E}"/>
          </ac:spMkLst>
        </pc:spChg>
        <pc:spChg chg="mod">
          <ac:chgData name="Janice Choi" userId="956701c5-a33c-487f-8d45-3ed72a2229c3" providerId="ADAL" clId="{09A5E63C-A0F1-4D96-B159-B5FD17A110B4}" dt="2025-11-25T00:13:53.875" v="11264" actId="552"/>
          <ac:spMkLst>
            <pc:docMk/>
            <pc:sldMk cId="3692196322" sldId="2147483588"/>
            <ac:spMk id="16" creationId="{AF16C9F5-CA45-4F1B-64E2-B7E419EFF0AD}"/>
          </ac:spMkLst>
        </pc:spChg>
        <pc:spChg chg="mod">
          <ac:chgData name="Janice Choi" userId="956701c5-a33c-487f-8d45-3ed72a2229c3" providerId="ADAL" clId="{09A5E63C-A0F1-4D96-B159-B5FD17A110B4}" dt="2025-11-25T00:13:53.875" v="11264" actId="552"/>
          <ac:spMkLst>
            <pc:docMk/>
            <pc:sldMk cId="3692196322" sldId="2147483588"/>
            <ac:spMk id="17" creationId="{F91509F3-B148-B76A-0FDB-49F356DCE92C}"/>
          </ac:spMkLst>
        </pc:spChg>
        <pc:spChg chg="mod">
          <ac:chgData name="Janice Choi" userId="956701c5-a33c-487f-8d45-3ed72a2229c3" providerId="ADAL" clId="{09A5E63C-A0F1-4D96-B159-B5FD17A110B4}" dt="2025-11-25T00:13:27.516" v="11261" actId="13926"/>
          <ac:spMkLst>
            <pc:docMk/>
            <pc:sldMk cId="3692196322" sldId="2147483588"/>
            <ac:spMk id="18" creationId="{30CBBB39-8A92-43ED-1CB3-B2E948C0DAA3}"/>
          </ac:spMkLst>
        </pc:spChg>
        <pc:graphicFrameChg chg="mod modGraphic">
          <ac:chgData name="Janice Choi" userId="956701c5-a33c-487f-8d45-3ed72a2229c3" providerId="ADAL" clId="{09A5E63C-A0F1-4D96-B159-B5FD17A110B4}" dt="2025-11-12T21:00:52.385" v="9691" actId="20577"/>
          <ac:graphicFrameMkLst>
            <pc:docMk/>
            <pc:sldMk cId="3692196322" sldId="2147483588"/>
            <ac:graphicFrameMk id="3" creationId="{C1C6DADD-5096-B471-0454-2402F2CCD053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3T20:16:24.930" v="7709" actId="20577"/>
              <pc2:cmMkLst xmlns:pc2="http://schemas.microsoft.com/office/powerpoint/2019/9/main/command">
                <pc:docMk/>
                <pc:sldMk cId="3692196322" sldId="2147483588"/>
                <pc2:cmMk id="{FF1AFF12-2F1F-4CB4-B1DF-19030D0D6594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16:33:39.050" v="8035" actId="20577"/>
              <pc2:cmMkLst xmlns:pc2="http://schemas.microsoft.com/office/powerpoint/2019/9/main/command">
                <pc:docMk/>
                <pc:sldMk cId="3692196322" sldId="2147483588"/>
                <pc2:cmMk id="{6C36115D-D80D-4688-A46D-7B9170F26442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16:33:39.050" v="8035" actId="20577"/>
              <pc2:cmMkLst xmlns:pc2="http://schemas.microsoft.com/office/powerpoint/2019/9/main/command">
                <pc:docMk/>
                <pc:sldMk cId="3692196322" sldId="2147483588"/>
                <pc2:cmMk id="{D34D5A62-73B2-41D2-AB1B-4D5D5264915C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7T18:27:10.298" v="3971" actId="6549"/>
              <pc2:cmMkLst xmlns:pc2="http://schemas.microsoft.com/office/powerpoint/2019/9/main/command">
                <pc:docMk/>
                <pc:sldMk cId="3692196322" sldId="2147483588"/>
                <pc2:cmMk id="{67A6DE72-3A66-4DB0-8410-6BF24936418A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25T00:13:42.993" v="11263" actId="20577"/>
              <pc2:cmMkLst xmlns:pc2="http://schemas.microsoft.com/office/powerpoint/2019/9/main/command">
                <pc:docMk/>
                <pc:sldMk cId="3692196322" sldId="2147483588"/>
                <pc2:cmMk id="{DEE4407A-820D-458E-A652-E2C7BA756C7B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7T18:39:47.900" v="4125" actId="20577"/>
              <pc2:cmMkLst xmlns:pc2="http://schemas.microsoft.com/office/powerpoint/2019/9/main/command">
                <pc:docMk/>
                <pc:sldMk cId="3692196322" sldId="2147483588"/>
                <pc2:cmMk id="{C7D4D181-AD18-4FF4-81B3-5D5A6BF10D9F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7T18:39:47.900" v="4125" actId="20577"/>
              <pc2:cmMkLst xmlns:pc2="http://schemas.microsoft.com/office/powerpoint/2019/9/main/command">
                <pc:docMk/>
                <pc:sldMk cId="3692196322" sldId="2147483588"/>
                <pc2:cmMk id="{3A70B7B3-9604-4620-BD95-8A631ABCDB2E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04T16:33:39.050" v="8035" actId="20577"/>
              <pc2:cmMkLst xmlns:pc2="http://schemas.microsoft.com/office/powerpoint/2019/9/main/command">
                <pc:docMk/>
                <pc:sldMk cId="3692196322" sldId="2147483588"/>
                <pc2:cmMk id="{27F732F7-59A2-4AB5-BC3C-9277C9A9A274}"/>
              </pc2:cmMkLst>
            </pc226:cmChg>
          </p:ext>
        </pc:extLst>
      </pc:sldChg>
      <pc:sldChg chg="addSp delSp modSp mod modCm">
        <pc:chgData name="Janice Choi" userId="956701c5-a33c-487f-8d45-3ed72a2229c3" providerId="ADAL" clId="{09A5E63C-A0F1-4D96-B159-B5FD17A110B4}" dt="2025-12-02T17:30:33.087" v="11418" actId="20577"/>
        <pc:sldMkLst>
          <pc:docMk/>
          <pc:sldMk cId="3944561731" sldId="2147483640"/>
        </pc:sldMkLst>
        <pc:spChg chg="mod">
          <ac:chgData name="Janice Choi" userId="956701c5-a33c-487f-8d45-3ed72a2229c3" providerId="ADAL" clId="{09A5E63C-A0F1-4D96-B159-B5FD17A110B4}" dt="2025-11-19T18:11:46.628" v="10830" actId="20577"/>
          <ac:spMkLst>
            <pc:docMk/>
            <pc:sldMk cId="3944561731" sldId="2147483640"/>
            <ac:spMk id="3" creationId="{40B0C835-11DC-AC78-D575-CCD4937C7FE2}"/>
          </ac:spMkLst>
        </pc:spChg>
        <pc:spChg chg="mod">
          <ac:chgData name="Janice Choi" userId="956701c5-a33c-487f-8d45-3ed72a2229c3" providerId="ADAL" clId="{09A5E63C-A0F1-4D96-B159-B5FD17A110B4}" dt="2025-11-05T01:07:55.686" v="9281" actId="13926"/>
          <ac:spMkLst>
            <pc:docMk/>
            <pc:sldMk cId="3944561731" sldId="2147483640"/>
            <ac:spMk id="8" creationId="{AB8C5222-6A0D-3733-E8E3-0C40D4D64B90}"/>
          </ac:spMkLst>
        </pc:spChg>
        <pc:spChg chg="mod">
          <ac:chgData name="Janice Choi" userId="956701c5-a33c-487f-8d45-3ed72a2229c3" providerId="ADAL" clId="{09A5E63C-A0F1-4D96-B159-B5FD17A110B4}" dt="2025-11-07T00:11:15.412" v="9353" actId="20577"/>
          <ac:spMkLst>
            <pc:docMk/>
            <pc:sldMk cId="3944561731" sldId="2147483640"/>
            <ac:spMk id="89" creationId="{3CB4BFC0-DBFF-BF75-AC10-ACD9AC4FE073}"/>
          </ac:spMkLst>
        </pc:spChg>
        <pc:spChg chg="mod">
          <ac:chgData name="Janice Choi" userId="956701c5-a33c-487f-8d45-3ed72a2229c3" providerId="ADAL" clId="{09A5E63C-A0F1-4D96-B159-B5FD17A110B4}" dt="2025-12-02T17:30:33.087" v="11418" actId="20577"/>
          <ac:spMkLst>
            <pc:docMk/>
            <pc:sldMk cId="3944561731" sldId="2147483640"/>
            <ac:spMk id="106" creationId="{6192D3BB-FEB6-515D-24F5-8FF309B8E48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31T22:11:07.363" v="7092" actId="20577"/>
              <pc2:cmMkLst xmlns:pc2="http://schemas.microsoft.com/office/powerpoint/2019/9/main/command">
                <pc:docMk/>
                <pc:sldMk cId="3944561731" sldId="2147483640"/>
                <pc2:cmMk id="{9F318A40-7F5F-4C64-8A5F-48B482583726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6T21:52:46.223" v="3404" actId="20577"/>
              <pc2:cmMkLst xmlns:pc2="http://schemas.microsoft.com/office/powerpoint/2019/9/main/command">
                <pc:docMk/>
                <pc:sldMk cId="3944561731" sldId="2147483640"/>
                <pc2:cmMk id="{9AD048B4-4D21-407E-BE6F-FF9877222AF4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21T18:40:33.234" v="4881" actId="20577"/>
              <pc2:cmMkLst xmlns:pc2="http://schemas.microsoft.com/office/powerpoint/2019/9/main/command">
                <pc:docMk/>
                <pc:sldMk cId="3944561731" sldId="2147483640"/>
                <pc2:cmMk id="{0791EDC7-6D0E-4493-A563-6F85188D417C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0:58:04.322" v="9660" actId="20577"/>
              <pc2:cmMkLst xmlns:pc2="http://schemas.microsoft.com/office/powerpoint/2019/9/main/command">
                <pc:docMk/>
                <pc:sldMk cId="3944561731" sldId="2147483640"/>
                <pc2:cmMk id="{E42114C8-DD8A-4000-9A75-DCD56B1FFBFF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31T21:49:15.713" v="6468" actId="20577"/>
              <pc2:cmMkLst xmlns:pc2="http://schemas.microsoft.com/office/powerpoint/2019/9/main/command">
                <pc:docMk/>
                <pc:sldMk cId="3944561731" sldId="2147483640"/>
                <pc2:cmMk id="{733958D6-6446-43D8-8B23-89E095C753C2}"/>
              </pc2:cmMkLst>
            </pc226:cmChg>
          </p:ext>
        </pc:extLst>
      </pc:sldChg>
      <pc:sldChg chg="addSp delSp modSp mod modCm">
        <pc:chgData name="Janice Choi" userId="956701c5-a33c-487f-8d45-3ed72a2229c3" providerId="ADAL" clId="{09A5E63C-A0F1-4D96-B159-B5FD17A110B4}" dt="2025-12-02T22:04:34.729" v="12095" actId="14100"/>
        <pc:sldMkLst>
          <pc:docMk/>
          <pc:sldMk cId="3117786132" sldId="2147483641"/>
        </pc:sldMkLst>
        <pc:spChg chg="mod">
          <ac:chgData name="Janice Choi" userId="956701c5-a33c-487f-8d45-3ed72a2229c3" providerId="ADAL" clId="{09A5E63C-A0F1-4D96-B159-B5FD17A110B4}" dt="2025-11-04T21:55:22.945" v="8461" actId="207"/>
          <ac:spMkLst>
            <pc:docMk/>
            <pc:sldMk cId="3117786132" sldId="2147483641"/>
            <ac:spMk id="2" creationId="{0E66168C-F175-36D4-857F-871EF8F80E39}"/>
          </ac:spMkLst>
        </pc:spChg>
        <pc:spChg chg="add mod">
          <ac:chgData name="Janice Choi" userId="956701c5-a33c-487f-8d45-3ed72a2229c3" providerId="ADAL" clId="{09A5E63C-A0F1-4D96-B159-B5FD17A110B4}" dt="2025-12-02T22:04:20.481" v="12090" actId="20577"/>
          <ac:spMkLst>
            <pc:docMk/>
            <pc:sldMk cId="3117786132" sldId="2147483641"/>
            <ac:spMk id="4" creationId="{356C1D38-970A-656B-AB4D-CF120C8FB106}"/>
          </ac:spMkLst>
        </pc:spChg>
        <pc:spChg chg="mod">
          <ac:chgData name="Janice Choi" userId="956701c5-a33c-487f-8d45-3ed72a2229c3" providerId="ADAL" clId="{09A5E63C-A0F1-4D96-B159-B5FD17A110B4}" dt="2025-11-19T18:20:08.189" v="10838" actId="13926"/>
          <ac:spMkLst>
            <pc:docMk/>
            <pc:sldMk cId="3117786132" sldId="2147483641"/>
            <ac:spMk id="6" creationId="{8E717293-9403-B143-B3DD-F85F4EB3A43E}"/>
          </ac:spMkLst>
        </pc:spChg>
        <pc:spChg chg="mod">
          <ac:chgData name="Janice Choi" userId="956701c5-a33c-487f-8d45-3ed72a2229c3" providerId="ADAL" clId="{09A5E63C-A0F1-4D96-B159-B5FD17A110B4}" dt="2025-12-02T22:04:34.729" v="12095" actId="14100"/>
          <ac:spMkLst>
            <pc:docMk/>
            <pc:sldMk cId="3117786132" sldId="2147483641"/>
            <ac:spMk id="30" creationId="{1DC73A54-55ED-6A1D-2454-59F2BFD1836C}"/>
          </ac:spMkLst>
        </pc:spChg>
        <pc:spChg chg="mod">
          <ac:chgData name="Janice Choi" userId="956701c5-a33c-487f-8d45-3ed72a2229c3" providerId="ADAL" clId="{09A5E63C-A0F1-4D96-B159-B5FD17A110B4}" dt="2025-11-12T20:58:46.202" v="9677" actId="255"/>
          <ac:spMkLst>
            <pc:docMk/>
            <pc:sldMk cId="3117786132" sldId="2147483641"/>
            <ac:spMk id="31" creationId="{8CCF0FBB-AF2B-D3C3-6A99-C23381AD69AA}"/>
          </ac:spMkLst>
        </pc:spChg>
        <pc:spChg chg="mod">
          <ac:chgData name="Janice Choi" userId="956701c5-a33c-487f-8d45-3ed72a2229c3" providerId="ADAL" clId="{09A5E63C-A0F1-4D96-B159-B5FD17A110B4}" dt="2025-12-02T22:04:28.191" v="12093" actId="14100"/>
          <ac:spMkLst>
            <pc:docMk/>
            <pc:sldMk cId="3117786132" sldId="2147483641"/>
            <ac:spMk id="33" creationId="{AADF4B00-B442-1E17-097F-2D075B94BD27}"/>
          </ac:spMkLst>
        </pc:spChg>
        <pc:cxnChg chg="mod">
          <ac:chgData name="Janice Choi" userId="956701c5-a33c-487f-8d45-3ed72a2229c3" providerId="ADAL" clId="{09A5E63C-A0F1-4D96-B159-B5FD17A110B4}" dt="2025-11-04T21:56:28.843" v="8466" actId="14100"/>
          <ac:cxnSpMkLst>
            <pc:docMk/>
            <pc:sldMk cId="3117786132" sldId="2147483641"/>
            <ac:cxnSpMk id="70" creationId="{5BE66548-E788-7BBB-31FE-6C4F3D8F797A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0:58:51.772" v="9679" actId="20577"/>
              <pc2:cmMkLst xmlns:pc2="http://schemas.microsoft.com/office/powerpoint/2019/9/main/command">
                <pc:docMk/>
                <pc:sldMk cId="3117786132" sldId="2147483641"/>
                <pc2:cmMk id="{E4ED5700-B4E9-470C-86AB-3EC76C636162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0:58:51.772" v="9679" actId="20577"/>
              <pc2:cmMkLst xmlns:pc2="http://schemas.microsoft.com/office/powerpoint/2019/9/main/command">
                <pc:docMk/>
                <pc:sldMk cId="3117786132" sldId="2147483641"/>
                <pc2:cmMk id="{96BC7608-7DB7-4EF2-B2F3-AFBD4F1DB552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30:38.866" v="11419" actId="20577"/>
              <pc2:cmMkLst xmlns:pc2="http://schemas.microsoft.com/office/powerpoint/2019/9/main/command">
                <pc:docMk/>
                <pc:sldMk cId="3117786132" sldId="2147483641"/>
                <pc2:cmMk id="{3A15C00B-5D57-4198-8B03-DAAE124D4D09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7T23:55:22.965" v="10658" actId="20577"/>
              <pc2:cmMkLst xmlns:pc2="http://schemas.microsoft.com/office/powerpoint/2019/9/main/command">
                <pc:docMk/>
                <pc:sldMk cId="3117786132" sldId="2147483641"/>
                <pc2:cmMk id="{F3156A2B-BB05-4D51-8DD5-3A5A17A7B46A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16T22:01:23.192" v="3436" actId="20577"/>
              <pc2:cmMkLst xmlns:pc2="http://schemas.microsoft.com/office/powerpoint/2019/9/main/command">
                <pc:docMk/>
                <pc:sldMk cId="3117786132" sldId="2147483641"/>
                <pc2:cmMk id="{C075952E-E635-4DC2-9677-22B97F144899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9T23:09:28.108" v="10886" actId="20577"/>
              <pc2:cmMkLst xmlns:pc2="http://schemas.microsoft.com/office/powerpoint/2019/9/main/command">
                <pc:docMk/>
                <pc:sldMk cId="3117786132" sldId="2147483641"/>
                <pc2:cmMk id="{89339C36-5875-4245-A0BA-48B849011E7D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2:31:59.405" v="9811" actId="20577"/>
              <pc2:cmMkLst xmlns:pc2="http://schemas.microsoft.com/office/powerpoint/2019/9/main/command">
                <pc:docMk/>
                <pc:sldMk cId="3117786132" sldId="2147483641"/>
                <pc2:cmMk id="{40AE4B44-FD92-49CA-AE34-0B5494C67161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22:04:24.316" v="12092" actId="20577"/>
              <pc2:cmMkLst xmlns:pc2="http://schemas.microsoft.com/office/powerpoint/2019/9/main/command">
                <pc:docMk/>
                <pc:sldMk cId="3117786132" sldId="2147483641"/>
                <pc2:cmMk id="{057CCE4D-F379-4F70-88DB-D7D7E0C07418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02T21:47:52.353" v="561" actId="20577"/>
              <pc2:cmMkLst xmlns:pc2="http://schemas.microsoft.com/office/powerpoint/2019/9/main/command">
                <pc:docMk/>
                <pc:sldMk cId="3117786132" sldId="2147483641"/>
                <pc2:cmMk id="{0F405E52-48E6-4B5C-A4BD-8D3F4123A0B1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2:31:59.405" v="9811" actId="20577"/>
              <pc2:cmMkLst xmlns:pc2="http://schemas.microsoft.com/office/powerpoint/2019/9/main/command">
                <pc:docMk/>
                <pc:sldMk cId="3117786132" sldId="2147483641"/>
                <pc2:cmMk id="{970CFF5A-9190-4DF7-B55B-6BB2EEB80A06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31:21.625" v="11421" actId="20577"/>
              <pc2:cmMkLst xmlns:pc2="http://schemas.microsoft.com/office/powerpoint/2019/9/main/command">
                <pc:docMk/>
                <pc:sldMk cId="3117786132" sldId="2147483641"/>
                <pc2:cmMk id="{7F5F7598-3266-4567-B5A3-C31B795811B7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0:58:51.772" v="9679" actId="20577"/>
              <pc2:cmMkLst xmlns:pc2="http://schemas.microsoft.com/office/powerpoint/2019/9/main/command">
                <pc:docMk/>
                <pc:sldMk cId="3117786132" sldId="2147483641"/>
                <pc2:cmMk id="{D576B09A-A9C3-48A4-9EE4-0D64894A860A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30:38.866" v="11419" actId="20577"/>
              <pc2:cmMkLst xmlns:pc2="http://schemas.microsoft.com/office/powerpoint/2019/9/main/command">
                <pc:docMk/>
                <pc:sldMk cId="3117786132" sldId="2147483641"/>
                <pc2:cmMk id="{FAC363A7-C2EE-42D1-B2CE-40A50714F9D7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2:31:59.405" v="9811" actId="20577"/>
              <pc2:cmMkLst xmlns:pc2="http://schemas.microsoft.com/office/powerpoint/2019/9/main/command">
                <pc:docMk/>
                <pc:sldMk cId="3117786132" sldId="2147483641"/>
                <pc2:cmMk id="{25D30AAE-F9B9-4A5B-AE74-EF58AA707347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30:38.866" v="11419" actId="20577"/>
              <pc2:cmMkLst xmlns:pc2="http://schemas.microsoft.com/office/powerpoint/2019/9/main/command">
                <pc:docMk/>
                <pc:sldMk cId="3117786132" sldId="2147483641"/>
                <pc2:cmMk id="{B10137B8-2075-439A-9192-E1D147C57959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0-21T18:40:56.882" v="4882" actId="20577"/>
              <pc2:cmMkLst xmlns:pc2="http://schemas.microsoft.com/office/powerpoint/2019/9/main/command">
                <pc:docMk/>
                <pc:sldMk cId="3117786132" sldId="2147483641"/>
                <pc2:cmMk id="{9BFB28B9-1453-4210-8505-0794CCF5EC0D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22:04:24.316" v="12092" actId="20577"/>
              <pc2:cmMkLst xmlns:pc2="http://schemas.microsoft.com/office/powerpoint/2019/9/main/command">
                <pc:docMk/>
                <pc:sldMk cId="3117786132" sldId="2147483641"/>
                <pc2:cmMk id="{DABE61C1-2FEA-4FA7-BEE6-BE04B149C13D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1-12T22:31:59.405" v="9811" actId="20577"/>
              <pc2:cmMkLst xmlns:pc2="http://schemas.microsoft.com/office/powerpoint/2019/9/main/command">
                <pc:docMk/>
                <pc:sldMk cId="3117786132" sldId="2147483641"/>
                <pc2:cmMk id="{EDEEF0C4-B0B8-4D65-8798-42165C1C9C61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17:31:21.625" v="11421" actId="20577"/>
              <pc2:cmMkLst xmlns:pc2="http://schemas.microsoft.com/office/powerpoint/2019/9/main/command">
                <pc:docMk/>
                <pc:sldMk cId="3117786132" sldId="2147483641"/>
                <pc2:cmMk id="{1580BCC9-F17F-4B8B-BC17-403D93DB2378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22:04:24.316" v="12092" actId="20577"/>
              <pc2:cmMkLst xmlns:pc2="http://schemas.microsoft.com/office/powerpoint/2019/9/main/command">
                <pc:docMk/>
                <pc:sldMk cId="3117786132" sldId="2147483641"/>
                <pc2:cmMk id="{3B0057D7-ADF1-4A01-8D92-B7712CC27722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22:04:24.316" v="12092" actId="20577"/>
              <pc2:cmMkLst xmlns:pc2="http://schemas.microsoft.com/office/powerpoint/2019/9/main/command">
                <pc:docMk/>
                <pc:sldMk cId="3117786132" sldId="2147483641"/>
                <pc2:cmMk id="{27C6DAF1-7736-4B22-915B-9C4F93DE4CF6}"/>
              </pc2:cmMkLst>
            </pc226:cmChg>
            <pc226:cmChg xmlns:pc226="http://schemas.microsoft.com/office/powerpoint/2022/06/main/command" chg="mod">
              <pc226:chgData name="Janice Choi" userId="956701c5-a33c-487f-8d45-3ed72a2229c3" providerId="ADAL" clId="{09A5E63C-A0F1-4D96-B159-B5FD17A110B4}" dt="2025-12-02T22:04:24.316" v="12092" actId="20577"/>
              <pc2:cmMkLst xmlns:pc2="http://schemas.microsoft.com/office/powerpoint/2019/9/main/command">
                <pc:docMk/>
                <pc:sldMk cId="3117786132" sldId="2147483641"/>
                <pc2:cmMk id="{D97879FC-E276-48DB-9774-A53BF7AC62EF}"/>
              </pc2:cmMkLst>
            </pc226:cmChg>
          </p:ext>
        </pc:extLst>
      </pc:sldChg>
    </pc:docChg>
  </pc:docChgLst>
  <pc:docChgLst>
    <pc:chgData name="gary.dever@envisionpharma.com" userId="S::urn:spo:guest#gary.dever@envisionpharma.com::" providerId="AD" clId="Web-{0C0B1BF5-6678-06DC-A95D-83BF4D4201C0}"/>
    <pc:docChg chg="addSld delSld modSld modSection">
      <pc:chgData name="gary.dever@envisionpharma.com" userId="S::urn:spo:guest#gary.dever@envisionpharma.com::" providerId="AD" clId="Web-{0C0B1BF5-6678-06DC-A95D-83BF4D4201C0}" dt="2025-11-27T16:54:30.094" v="16"/>
      <pc:docMkLst>
        <pc:docMk/>
      </pc:docMkLst>
      <pc:sldChg chg="add">
        <pc:chgData name="gary.dever@envisionpharma.com" userId="S::urn:spo:guest#gary.dever@envisionpharma.com::" providerId="AD" clId="Web-{0C0B1BF5-6678-06DC-A95D-83BF4D4201C0}" dt="2025-11-27T16:54:00.452" v="15"/>
        <pc:sldMkLst>
          <pc:docMk/>
          <pc:sldMk cId="1490876175" sldId="256"/>
        </pc:sldMkLst>
      </pc:sldChg>
      <pc:sldChg chg="addSp delSp modSp">
        <pc:chgData name="gary.dever@envisionpharma.com" userId="S::urn:spo:guest#gary.dever@envisionpharma.com::" providerId="AD" clId="Web-{0C0B1BF5-6678-06DC-A95D-83BF4D4201C0}" dt="2025-11-27T16:48:49.235" v="14" actId="1076"/>
        <pc:sldMkLst>
          <pc:docMk/>
          <pc:sldMk cId="3944561731" sldId="2147483640"/>
        </pc:sldMkLst>
        <pc:picChg chg="add mod ord">
          <ac:chgData name="gary.dever@envisionpharma.com" userId="S::urn:spo:guest#gary.dever@envisionpharma.com::" providerId="AD" clId="Web-{0C0B1BF5-6678-06DC-A95D-83BF4D4201C0}" dt="2025-11-27T16:48:49.235" v="14" actId="1076"/>
          <ac:picMkLst>
            <pc:docMk/>
            <pc:sldMk cId="3944561731" sldId="2147483640"/>
            <ac:picMk id="5" creationId="{22E924EC-1DD7-9186-C5D7-B6AF1EBAFD9E}"/>
          </ac:picMkLst>
        </pc:picChg>
      </pc:sldChg>
    </pc:docChg>
  </pc:docChgLst>
  <pc:docChgLst>
    <pc:chgData name="Brittany Phillips" userId="S::bphillips@kuraoncology.com::72314eb8-b81f-4831-b56a-cc5ad2c79fd9" providerId="AD" clId="Web-{A841D7A5-FA40-26B5-DB21-84387408B49A}"/>
    <pc:docChg chg="mod">
      <pc:chgData name="Brittany Phillips" userId="S::bphillips@kuraoncology.com::72314eb8-b81f-4831-b56a-cc5ad2c79fd9" providerId="AD" clId="Web-{A841D7A5-FA40-26B5-DB21-84387408B49A}" dt="2025-11-19T00:52:14.486" v="0"/>
      <pc:docMkLst>
        <pc:docMk/>
      </pc:docMkLst>
    </pc:docChg>
  </pc:docChgLst>
  <pc:docChgLst>
    <pc:chgData name="Emily Balevich" userId="447562a6-31e3-4346-a984-76750004e7ba" providerId="ADAL" clId="{F340D69F-DE14-490C-946E-006C326C63CC}"/>
    <pc:docChg chg="undo custSel delSld modSld modSection">
      <pc:chgData name="Emily Balevich" userId="447562a6-31e3-4346-a984-76750004e7ba" providerId="ADAL" clId="{F340D69F-DE14-490C-946E-006C326C63CC}" dt="2025-12-01T20:58:03.130" v="604" actId="20577"/>
      <pc:docMkLst>
        <pc:docMk/>
      </pc:docMkLst>
      <pc:sldChg chg="delSp modSp mod">
        <pc:chgData name="Emily Balevich" userId="447562a6-31e3-4346-a984-76750004e7ba" providerId="ADAL" clId="{F340D69F-DE14-490C-946E-006C326C63CC}" dt="2025-12-01T20:58:03.130" v="604" actId="20577"/>
        <pc:sldMkLst>
          <pc:docMk/>
          <pc:sldMk cId="1490876175" sldId="256"/>
        </pc:sldMkLst>
        <pc:spChg chg="mod">
          <ac:chgData name="Emily Balevich" userId="447562a6-31e3-4346-a984-76750004e7ba" providerId="ADAL" clId="{F340D69F-DE14-490C-946E-006C326C63CC}" dt="2025-12-01T20:46:44.345" v="569" actId="12788"/>
          <ac:spMkLst>
            <pc:docMk/>
            <pc:sldMk cId="1490876175" sldId="256"/>
            <ac:spMk id="11" creationId="{394BB733-161B-C6E9-AB2F-EBE4E4FAFB66}"/>
          </ac:spMkLst>
        </pc:spChg>
        <pc:spChg chg="mod">
          <ac:chgData name="Emily Balevich" userId="447562a6-31e3-4346-a984-76750004e7ba" providerId="ADAL" clId="{F340D69F-DE14-490C-946E-006C326C63CC}" dt="2025-12-01T20:19:33.550" v="168" actId="1076"/>
          <ac:spMkLst>
            <pc:docMk/>
            <pc:sldMk cId="1490876175" sldId="256"/>
            <ac:spMk id="12" creationId="{E7BC2350-98F3-E280-787A-1B7A1F4836A3}"/>
          </ac:spMkLst>
        </pc:spChg>
        <pc:spChg chg="mod">
          <ac:chgData name="Emily Balevich" userId="447562a6-31e3-4346-a984-76750004e7ba" providerId="ADAL" clId="{F340D69F-DE14-490C-946E-006C326C63CC}" dt="2025-12-01T20:58:03.130" v="604" actId="20577"/>
          <ac:spMkLst>
            <pc:docMk/>
            <pc:sldMk cId="1490876175" sldId="256"/>
            <ac:spMk id="63" creationId="{B4F2EE38-9588-6FEE-30E9-A55F9F161315}"/>
          </ac:spMkLst>
        </pc:spChg>
      </pc:sldChg>
      <pc:sldChg chg="modSp mod">
        <pc:chgData name="Emily Balevich" userId="447562a6-31e3-4346-a984-76750004e7ba" providerId="ADAL" clId="{F340D69F-DE14-490C-946E-006C326C63CC}" dt="2025-12-01T20:33:14.909" v="399" actId="1035"/>
        <pc:sldMkLst>
          <pc:docMk/>
          <pc:sldMk cId="474062137" sldId="258"/>
        </pc:sldMkLst>
        <pc:spChg chg="mod">
          <ac:chgData name="Emily Balevich" userId="447562a6-31e3-4346-a984-76750004e7ba" providerId="ADAL" clId="{F340D69F-DE14-490C-946E-006C326C63CC}" dt="2025-12-01T20:18:44.570" v="159" actId="1076"/>
          <ac:spMkLst>
            <pc:docMk/>
            <pc:sldMk cId="474062137" sldId="258"/>
            <ac:spMk id="5" creationId="{7224B510-7121-3A18-709D-C8EA552A2C3A}"/>
          </ac:spMkLst>
        </pc:spChg>
        <pc:spChg chg="mod">
          <ac:chgData name="Emily Balevich" userId="447562a6-31e3-4346-a984-76750004e7ba" providerId="ADAL" clId="{F340D69F-DE14-490C-946E-006C326C63CC}" dt="2025-12-01T20:33:14.909" v="399" actId="1035"/>
          <ac:spMkLst>
            <pc:docMk/>
            <pc:sldMk cId="474062137" sldId="258"/>
            <ac:spMk id="6" creationId="{83B3ED9D-B7B2-87FE-DD15-204DCB6A6A69}"/>
          </ac:spMkLst>
        </pc:spChg>
        <pc:graphicFrameChg chg="mod">
          <ac:chgData name="Emily Balevich" userId="447562a6-31e3-4346-a984-76750004e7ba" providerId="ADAL" clId="{F340D69F-DE14-490C-946E-006C326C63CC}" dt="2025-12-01T20:32:46.789" v="374" actId="1076"/>
          <ac:graphicFrameMkLst>
            <pc:docMk/>
            <pc:sldMk cId="474062137" sldId="258"/>
            <ac:graphicFrameMk id="4" creationId="{8CA313AC-5E64-2047-FA1E-2B00751757E0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20:56:59.655" v="599" actId="2"/>
        <pc:sldMkLst>
          <pc:docMk/>
          <pc:sldMk cId="3015732235" sldId="261"/>
        </pc:sldMkLst>
        <pc:spChg chg="mod">
          <ac:chgData name="Emily Balevich" userId="447562a6-31e3-4346-a984-76750004e7ba" providerId="ADAL" clId="{F340D69F-DE14-490C-946E-006C326C63CC}" dt="2025-12-01T20:30:49.496" v="343" actId="1035"/>
          <ac:spMkLst>
            <pc:docMk/>
            <pc:sldMk cId="3015732235" sldId="261"/>
            <ac:spMk id="2" creationId="{6CCFBA6D-3A7B-7B7F-6C81-074A915AFAC5}"/>
          </ac:spMkLst>
        </pc:spChg>
        <pc:spChg chg="mod">
          <ac:chgData name="Emily Balevich" userId="447562a6-31e3-4346-a984-76750004e7ba" providerId="ADAL" clId="{F340D69F-DE14-490C-946E-006C326C63CC}" dt="2025-12-01T20:18:14.672" v="153" actId="12788"/>
          <ac:spMkLst>
            <pc:docMk/>
            <pc:sldMk cId="3015732235" sldId="261"/>
            <ac:spMk id="5" creationId="{EE03F961-715E-2AEC-5AB9-FD6FABAB4F8A}"/>
          </ac:spMkLst>
        </pc:spChg>
        <pc:spChg chg="mod">
          <ac:chgData name="Emily Balevich" userId="447562a6-31e3-4346-a984-76750004e7ba" providerId="ADAL" clId="{F340D69F-DE14-490C-946E-006C326C63CC}" dt="2025-12-01T20:28:01.901" v="289" actId="12788"/>
          <ac:spMkLst>
            <pc:docMk/>
            <pc:sldMk cId="3015732235" sldId="261"/>
            <ac:spMk id="9" creationId="{37EB2B4B-2CF7-7034-0538-10C2626CADCC}"/>
          </ac:spMkLst>
        </pc:spChg>
        <pc:spChg chg="mod">
          <ac:chgData name="Emily Balevich" userId="447562a6-31e3-4346-a984-76750004e7ba" providerId="ADAL" clId="{F340D69F-DE14-490C-946E-006C326C63CC}" dt="2025-12-01T20:56:59.655" v="599" actId="2"/>
          <ac:spMkLst>
            <pc:docMk/>
            <pc:sldMk cId="3015732235" sldId="261"/>
            <ac:spMk id="10" creationId="{E5837653-DB52-C59A-CD6C-6C865A6DD403}"/>
          </ac:spMkLst>
        </pc:spChg>
        <pc:graphicFrameChg chg="mod modGraphic">
          <ac:chgData name="Emily Balevich" userId="447562a6-31e3-4346-a984-76750004e7ba" providerId="ADAL" clId="{F340D69F-DE14-490C-946E-006C326C63CC}" dt="2025-12-01T20:56:46.995" v="598" actId="20577"/>
          <ac:graphicFrameMkLst>
            <pc:docMk/>
            <pc:sldMk cId="3015732235" sldId="261"/>
            <ac:graphicFrameMk id="8" creationId="{C4AE38D4-BA8B-F8A4-D682-C160BC62A53B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19:31:05.597" v="0" actId="13926"/>
        <pc:sldMkLst>
          <pc:docMk/>
          <pc:sldMk cId="2972056168" sldId="263"/>
        </pc:sldMkLst>
        <pc:spChg chg="mod">
          <ac:chgData name="Emily Balevich" userId="447562a6-31e3-4346-a984-76750004e7ba" providerId="ADAL" clId="{F340D69F-DE14-490C-946E-006C326C63CC}" dt="2025-12-01T19:31:05.597" v="0" actId="13926"/>
          <ac:spMkLst>
            <pc:docMk/>
            <pc:sldMk cId="2972056168" sldId="263"/>
            <ac:spMk id="7" creationId="{128E4382-5287-6384-2BA5-F2D833C42155}"/>
          </ac:spMkLst>
        </pc:spChg>
      </pc:sldChg>
      <pc:sldChg chg="addSp delSp modSp mod">
        <pc:chgData name="Emily Balevich" userId="447562a6-31e3-4346-a984-76750004e7ba" providerId="ADAL" clId="{F340D69F-DE14-490C-946E-006C326C63CC}" dt="2025-12-01T20:19:52.158" v="170" actId="1076"/>
        <pc:sldMkLst>
          <pc:docMk/>
          <pc:sldMk cId="2721908008" sldId="271"/>
        </pc:sldMkLst>
        <pc:spChg chg="mod">
          <ac:chgData name="Emily Balevich" userId="447562a6-31e3-4346-a984-76750004e7ba" providerId="ADAL" clId="{F340D69F-DE14-490C-946E-006C326C63CC}" dt="2025-12-01T20:19:52.158" v="170" actId="1076"/>
          <ac:spMkLst>
            <pc:docMk/>
            <pc:sldMk cId="2721908008" sldId="271"/>
            <ac:spMk id="3" creationId="{801FFBAC-0D9E-E821-D448-1A34825F3A3C}"/>
          </ac:spMkLst>
        </pc:spChg>
        <pc:spChg chg="mod">
          <ac:chgData name="Emily Balevich" userId="447562a6-31e3-4346-a984-76750004e7ba" providerId="ADAL" clId="{F340D69F-DE14-490C-946E-006C326C63CC}" dt="2025-12-01T20:12:07.136" v="137"/>
          <ac:spMkLst>
            <pc:docMk/>
            <pc:sldMk cId="2721908008" sldId="271"/>
            <ac:spMk id="5" creationId="{C0392DEC-CF95-43DD-4C55-4C1CD63571DB}"/>
          </ac:spMkLst>
        </pc:spChg>
        <pc:spChg chg="mod">
          <ac:chgData name="Emily Balevich" userId="447562a6-31e3-4346-a984-76750004e7ba" providerId="ADAL" clId="{F340D69F-DE14-490C-946E-006C326C63CC}" dt="2025-12-01T20:12:07.136" v="137"/>
          <ac:spMkLst>
            <pc:docMk/>
            <pc:sldMk cId="2721908008" sldId="271"/>
            <ac:spMk id="6" creationId="{51EFAB77-76A6-0293-AF09-4C4B3B1A5EA5}"/>
          </ac:spMkLst>
        </pc:spChg>
        <pc:spChg chg="mod">
          <ac:chgData name="Emily Balevich" userId="447562a6-31e3-4346-a984-76750004e7ba" providerId="ADAL" clId="{F340D69F-DE14-490C-946E-006C326C63CC}" dt="2025-12-01T20:11:50.034" v="135" actId="1076"/>
          <ac:spMkLst>
            <pc:docMk/>
            <pc:sldMk cId="2721908008" sldId="271"/>
            <ac:spMk id="7" creationId="{FD457F60-0B4E-266A-4082-13EDB1D03DF5}"/>
          </ac:spMkLst>
        </pc:spChg>
        <pc:grpChg chg="add mod">
          <ac:chgData name="Emily Balevich" userId="447562a6-31e3-4346-a984-76750004e7ba" providerId="ADAL" clId="{F340D69F-DE14-490C-946E-006C326C63CC}" dt="2025-12-01T20:12:07.136" v="137"/>
          <ac:grpSpMkLst>
            <pc:docMk/>
            <pc:sldMk cId="2721908008" sldId="271"/>
            <ac:grpSpMk id="2" creationId="{3AE13650-8E54-468B-C9C6-0CE344E3AF90}"/>
          </ac:grpSpMkLst>
        </pc:grpChg>
        <pc:picChg chg="add mod">
          <ac:chgData name="Emily Balevich" userId="447562a6-31e3-4346-a984-76750004e7ba" providerId="ADAL" clId="{F340D69F-DE14-490C-946E-006C326C63CC}" dt="2025-12-01T20:12:07.136" v="137"/>
          <ac:picMkLst>
            <pc:docMk/>
            <pc:sldMk cId="2721908008" sldId="271"/>
            <ac:picMk id="8" creationId="{91938E39-C37F-5532-5D0E-FB2D56FC20E0}"/>
          </ac:picMkLst>
        </pc:picChg>
      </pc:sldChg>
      <pc:sldChg chg="modSp mod">
        <pc:chgData name="Emily Balevich" userId="447562a6-31e3-4346-a984-76750004e7ba" providerId="ADAL" clId="{F340D69F-DE14-490C-946E-006C326C63CC}" dt="2025-12-01T20:20:29.903" v="193" actId="1035"/>
        <pc:sldMkLst>
          <pc:docMk/>
          <pc:sldMk cId="3509604135" sldId="288"/>
        </pc:sldMkLst>
        <pc:spChg chg="mod">
          <ac:chgData name="Emily Balevich" userId="447562a6-31e3-4346-a984-76750004e7ba" providerId="ADAL" clId="{F340D69F-DE14-490C-946E-006C326C63CC}" dt="2025-12-01T20:16:22.891" v="144" actId="115"/>
          <ac:spMkLst>
            <pc:docMk/>
            <pc:sldMk cId="3509604135" sldId="288"/>
            <ac:spMk id="2" creationId="{66874D7B-113E-F9A1-4826-D7D2A7C75BC5}"/>
          </ac:spMkLst>
        </pc:spChg>
        <pc:spChg chg="mod">
          <ac:chgData name="Emily Balevich" userId="447562a6-31e3-4346-a984-76750004e7ba" providerId="ADAL" clId="{F340D69F-DE14-490C-946E-006C326C63CC}" dt="2025-12-01T20:18:05.270" v="151" actId="12788"/>
          <ac:spMkLst>
            <pc:docMk/>
            <pc:sldMk cId="3509604135" sldId="288"/>
            <ac:spMk id="3" creationId="{31C99F1B-59C6-18D3-D77C-BBC3AD7120AC}"/>
          </ac:spMkLst>
        </pc:spChg>
        <pc:spChg chg="mod">
          <ac:chgData name="Emily Balevich" userId="447562a6-31e3-4346-a984-76750004e7ba" providerId="ADAL" clId="{F340D69F-DE14-490C-946E-006C326C63CC}" dt="2025-12-01T19:33:42.067" v="77" actId="1036"/>
          <ac:spMkLst>
            <pc:docMk/>
            <pc:sldMk cId="3509604135" sldId="288"/>
            <ac:spMk id="4" creationId="{D868742A-8E42-600F-D54A-C88C484C16ED}"/>
          </ac:spMkLst>
        </pc:spChg>
        <pc:spChg chg="mod">
          <ac:chgData name="Emily Balevich" userId="447562a6-31e3-4346-a984-76750004e7ba" providerId="ADAL" clId="{F340D69F-DE14-490C-946E-006C326C63CC}" dt="2025-12-01T20:15:21.510" v="142" actId="1076"/>
          <ac:spMkLst>
            <pc:docMk/>
            <pc:sldMk cId="3509604135" sldId="288"/>
            <ac:spMk id="5" creationId="{27F52830-CCF6-20F8-A944-17333EBCBC8C}"/>
          </ac:spMkLst>
        </pc:spChg>
        <pc:spChg chg="mod">
          <ac:chgData name="Emily Balevich" userId="447562a6-31e3-4346-a984-76750004e7ba" providerId="ADAL" clId="{F340D69F-DE14-490C-946E-006C326C63CC}" dt="2025-12-01T20:20:29.903" v="193" actId="1035"/>
          <ac:spMkLst>
            <pc:docMk/>
            <pc:sldMk cId="3509604135" sldId="288"/>
            <ac:spMk id="6" creationId="{1923A3DF-34A7-D68A-30B9-586326FD5059}"/>
          </ac:spMkLst>
        </pc:spChg>
      </pc:sldChg>
      <pc:sldChg chg="modSp mod">
        <pc:chgData name="Emily Balevich" userId="447562a6-31e3-4346-a984-76750004e7ba" providerId="ADAL" clId="{F340D69F-DE14-490C-946E-006C326C63CC}" dt="2025-12-01T20:24:31.545" v="254" actId="12788"/>
        <pc:sldMkLst>
          <pc:docMk/>
          <pc:sldMk cId="2543558814" sldId="290"/>
        </pc:sldMkLst>
        <pc:spChg chg="mod">
          <ac:chgData name="Emily Balevich" userId="447562a6-31e3-4346-a984-76750004e7ba" providerId="ADAL" clId="{F340D69F-DE14-490C-946E-006C326C63CC}" dt="2025-12-01T20:24:31.545" v="254" actId="12788"/>
          <ac:spMkLst>
            <pc:docMk/>
            <pc:sldMk cId="2543558814" sldId="290"/>
            <ac:spMk id="3" creationId="{7307CBD7-7C9E-245B-E374-6E3E7C1B1994}"/>
          </ac:spMkLst>
        </pc:spChg>
        <pc:spChg chg="mod">
          <ac:chgData name="Emily Balevich" userId="447562a6-31e3-4346-a984-76750004e7ba" providerId="ADAL" clId="{F340D69F-DE14-490C-946E-006C326C63CC}" dt="2025-12-01T20:17:51.897" v="148" actId="12788"/>
          <ac:spMkLst>
            <pc:docMk/>
            <pc:sldMk cId="2543558814" sldId="290"/>
            <ac:spMk id="6" creationId="{CB99DBF6-7CAC-E0F7-652A-FF5B893A1022}"/>
          </ac:spMkLst>
        </pc:spChg>
        <pc:graphicFrameChg chg="mod modGraphic">
          <ac:chgData name="Emily Balevich" userId="447562a6-31e3-4346-a984-76750004e7ba" providerId="ADAL" clId="{F340D69F-DE14-490C-946E-006C326C63CC}" dt="2025-12-01T20:24:14.016" v="234" actId="1076"/>
          <ac:graphicFrameMkLst>
            <pc:docMk/>
            <pc:sldMk cId="2543558814" sldId="290"/>
            <ac:graphicFrameMk id="4" creationId="{7FDCC632-4B05-7090-4D7F-EB8857483C07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20:38:46.302" v="470" actId="6549"/>
        <pc:sldMkLst>
          <pc:docMk/>
          <pc:sldMk cId="3439693762" sldId="291"/>
        </pc:sldMkLst>
        <pc:spChg chg="mod">
          <ac:chgData name="Emily Balevich" userId="447562a6-31e3-4346-a984-76750004e7ba" providerId="ADAL" clId="{F340D69F-DE14-490C-946E-006C326C63CC}" dt="2025-12-01T20:19:01.870" v="163" actId="12788"/>
          <ac:spMkLst>
            <pc:docMk/>
            <pc:sldMk cId="3439693762" sldId="291"/>
            <ac:spMk id="6" creationId="{67E8B4B5-9BC3-D056-9D07-CF27545E88DF}"/>
          </ac:spMkLst>
        </pc:spChg>
        <pc:spChg chg="mod">
          <ac:chgData name="Emily Balevich" userId="447562a6-31e3-4346-a984-76750004e7ba" providerId="ADAL" clId="{F340D69F-DE14-490C-946E-006C326C63CC}" dt="2025-12-01T20:37:51.693" v="462" actId="12788"/>
          <ac:spMkLst>
            <pc:docMk/>
            <pc:sldMk cId="3439693762" sldId="291"/>
            <ac:spMk id="8" creationId="{96592964-AE01-CAA4-E043-DA70EE2DFCF4}"/>
          </ac:spMkLst>
        </pc:spChg>
        <pc:spChg chg="mod">
          <ac:chgData name="Emily Balevich" userId="447562a6-31e3-4346-a984-76750004e7ba" providerId="ADAL" clId="{F340D69F-DE14-490C-946E-006C326C63CC}" dt="2025-12-01T20:36:55.594" v="434" actId="12788"/>
          <ac:spMkLst>
            <pc:docMk/>
            <pc:sldMk cId="3439693762" sldId="291"/>
            <ac:spMk id="9" creationId="{43754A56-8B49-5D18-F982-019721A54432}"/>
          </ac:spMkLst>
        </pc:spChg>
        <pc:graphicFrameChg chg="mod modGraphic">
          <ac:chgData name="Emily Balevich" userId="447562a6-31e3-4346-a984-76750004e7ba" providerId="ADAL" clId="{F340D69F-DE14-490C-946E-006C326C63CC}" dt="2025-12-01T20:38:46.302" v="470" actId="6549"/>
          <ac:graphicFrameMkLst>
            <pc:docMk/>
            <pc:sldMk cId="3439693762" sldId="291"/>
            <ac:graphicFrameMk id="4" creationId="{D1BDB9E6-0002-F73F-9F54-0613D457B820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20:32:15.884" v="372" actId="1035"/>
        <pc:sldMkLst>
          <pc:docMk/>
          <pc:sldMk cId="1525840198" sldId="292"/>
        </pc:sldMkLst>
        <pc:spChg chg="mod">
          <ac:chgData name="Emily Balevich" userId="447562a6-31e3-4346-a984-76750004e7ba" providerId="ADAL" clId="{F340D69F-DE14-490C-946E-006C326C63CC}" dt="2025-12-01T20:31:46.099" v="347" actId="12788"/>
          <ac:spMkLst>
            <pc:docMk/>
            <pc:sldMk cId="1525840198" sldId="292"/>
            <ac:spMk id="3" creationId="{38A70714-1484-9025-81DA-AECAF6EE176F}"/>
          </ac:spMkLst>
        </pc:spChg>
        <pc:spChg chg="mod">
          <ac:chgData name="Emily Balevich" userId="447562a6-31e3-4346-a984-76750004e7ba" providerId="ADAL" clId="{F340D69F-DE14-490C-946E-006C326C63CC}" dt="2025-12-01T20:32:15.884" v="372" actId="1035"/>
          <ac:spMkLst>
            <pc:docMk/>
            <pc:sldMk cId="1525840198" sldId="292"/>
            <ac:spMk id="6" creationId="{E0E22DC9-2D03-1323-399C-4312B7EB6019}"/>
          </ac:spMkLst>
        </pc:spChg>
        <pc:spChg chg="mod">
          <ac:chgData name="Emily Balevich" userId="447562a6-31e3-4346-a984-76750004e7ba" providerId="ADAL" clId="{F340D69F-DE14-490C-946E-006C326C63CC}" dt="2025-12-01T20:18:36.346" v="157" actId="12788"/>
          <ac:spMkLst>
            <pc:docMk/>
            <pc:sldMk cId="1525840198" sldId="292"/>
            <ac:spMk id="7" creationId="{9869D957-96FC-F91B-2D8A-86C5C451A6D1}"/>
          </ac:spMkLst>
        </pc:spChg>
        <pc:graphicFrameChg chg="mod modGraphic">
          <ac:chgData name="Emily Balevich" userId="447562a6-31e3-4346-a984-76750004e7ba" providerId="ADAL" clId="{F340D69F-DE14-490C-946E-006C326C63CC}" dt="2025-12-01T20:31:24.210" v="344" actId="1076"/>
          <ac:graphicFrameMkLst>
            <pc:docMk/>
            <pc:sldMk cId="1525840198" sldId="292"/>
            <ac:graphicFrameMk id="4" creationId="{CDF65707-8F86-C0B4-EA32-275434A5A673}"/>
          </ac:graphicFrameMkLst>
        </pc:graphicFrameChg>
      </pc:sldChg>
      <pc:sldChg chg="addSp delSp modSp mod">
        <pc:chgData name="Emily Balevich" userId="447562a6-31e3-4346-a984-76750004e7ba" providerId="ADAL" clId="{F340D69F-DE14-490C-946E-006C326C63CC}" dt="2025-12-01T20:36:15.929" v="423" actId="1035"/>
        <pc:sldMkLst>
          <pc:docMk/>
          <pc:sldMk cId="3317943205" sldId="293"/>
        </pc:sldMkLst>
        <pc:spChg chg="mod">
          <ac:chgData name="Emily Balevich" userId="447562a6-31e3-4346-a984-76750004e7ba" providerId="ADAL" clId="{F340D69F-DE14-490C-946E-006C326C63CC}" dt="2025-12-01T20:18:53.465" v="161" actId="12788"/>
          <ac:spMkLst>
            <pc:docMk/>
            <pc:sldMk cId="3317943205" sldId="293"/>
            <ac:spMk id="2" creationId="{5E6D2648-C86F-8729-0536-3315D03F58B4}"/>
          </ac:spMkLst>
        </pc:spChg>
        <pc:spChg chg="mod">
          <ac:chgData name="Emily Balevich" userId="447562a6-31e3-4346-a984-76750004e7ba" providerId="ADAL" clId="{F340D69F-DE14-490C-946E-006C326C63CC}" dt="2025-12-01T20:36:15.929" v="423" actId="1035"/>
          <ac:spMkLst>
            <pc:docMk/>
            <pc:sldMk cId="3317943205" sldId="293"/>
            <ac:spMk id="3" creationId="{EEBC0CFF-03D7-50F1-9933-1844F690B60A}"/>
          </ac:spMkLst>
        </pc:spChg>
        <pc:spChg chg="mod">
          <ac:chgData name="Emily Balevich" userId="447562a6-31e3-4346-a984-76750004e7ba" providerId="ADAL" clId="{F340D69F-DE14-490C-946E-006C326C63CC}" dt="2025-12-01T20:33:54.466" v="400" actId="554"/>
          <ac:spMkLst>
            <pc:docMk/>
            <pc:sldMk cId="3317943205" sldId="293"/>
            <ac:spMk id="5" creationId="{A043E401-7186-C289-A31C-D48C53F287B2}"/>
          </ac:spMkLst>
        </pc:spChg>
        <pc:spChg chg="mod">
          <ac:chgData name="Emily Balevich" userId="447562a6-31e3-4346-a984-76750004e7ba" providerId="ADAL" clId="{F340D69F-DE14-490C-946E-006C326C63CC}" dt="2025-12-01T20:34:43.381" v="405" actId="12788"/>
          <ac:spMkLst>
            <pc:docMk/>
            <pc:sldMk cId="3317943205" sldId="293"/>
            <ac:spMk id="6" creationId="{4AFDC99B-40B2-52B4-41D3-4461AE597E30}"/>
          </ac:spMkLst>
        </pc:spChg>
        <pc:spChg chg="mod">
          <ac:chgData name="Emily Balevich" userId="447562a6-31e3-4346-a984-76750004e7ba" providerId="ADAL" clId="{F340D69F-DE14-490C-946E-006C326C63CC}" dt="2025-12-01T20:34:43.381" v="405" actId="12788"/>
          <ac:spMkLst>
            <pc:docMk/>
            <pc:sldMk cId="3317943205" sldId="293"/>
            <ac:spMk id="530" creationId="{911746D0-93ED-4A5F-9807-A56D8B792268}"/>
          </ac:spMkLst>
        </pc:spChg>
      </pc:sldChg>
      <pc:sldChg chg="addSp delSp modSp mod modCm">
        <pc:chgData name="Emily Balevich" userId="447562a6-31e3-4346-a984-76750004e7ba" providerId="ADAL" clId="{F340D69F-DE14-490C-946E-006C326C63CC}" dt="2025-12-01T20:45:18.215" v="525" actId="1036"/>
        <pc:sldMkLst>
          <pc:docMk/>
          <pc:sldMk cId="3554305734" sldId="294"/>
        </pc:sldMkLst>
        <pc:spChg chg="add mod ord">
          <ac:chgData name="Emily Balevich" userId="447562a6-31e3-4346-a984-76750004e7ba" providerId="ADAL" clId="{F340D69F-DE14-490C-946E-006C326C63CC}" dt="2025-12-01T20:45:13.207" v="511" actId="1076"/>
          <ac:spMkLst>
            <pc:docMk/>
            <pc:sldMk cId="3554305734" sldId="294"/>
            <ac:spMk id="2" creationId="{ADCD40AD-8ABD-17AD-7537-86FCB0AA9ABC}"/>
          </ac:spMkLst>
        </pc:spChg>
        <pc:spChg chg="mod">
          <ac:chgData name="Emily Balevich" userId="447562a6-31e3-4346-a984-76750004e7ba" providerId="ADAL" clId="{F340D69F-DE14-490C-946E-006C326C63CC}" dt="2025-12-01T20:45:18.215" v="525" actId="1036"/>
          <ac:spMkLst>
            <pc:docMk/>
            <pc:sldMk cId="3554305734" sldId="294"/>
            <ac:spMk id="3" creationId="{5D4D2FD7-3A1E-0973-9F01-0D3B4312A8FF}"/>
          </ac:spMkLst>
        </pc:spChg>
        <pc:spChg chg="mod">
          <ac:chgData name="Emily Balevich" userId="447562a6-31e3-4346-a984-76750004e7ba" providerId="ADAL" clId="{F340D69F-DE14-490C-946E-006C326C63CC}" dt="2025-12-01T20:19:18.278" v="165" actId="1076"/>
          <ac:spMkLst>
            <pc:docMk/>
            <pc:sldMk cId="3554305734" sldId="294"/>
            <ac:spMk id="6" creationId="{972918F6-BDA0-D416-52A0-E0BF56FC3E6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 Balevich" userId="447562a6-31e3-4346-a984-76750004e7ba" providerId="ADAL" clId="{F340D69F-DE14-490C-946E-006C326C63CC}" dt="2025-12-01T20:42:09.175" v="498" actId="20577"/>
              <pc2:cmMkLst xmlns:pc2="http://schemas.microsoft.com/office/powerpoint/2019/9/main/command">
                <pc:docMk/>
                <pc:sldMk cId="3554305734" sldId="294"/>
                <pc2:cmMk id="{DAA19814-2B49-43A7-BE15-238EEFD33271}"/>
              </pc2:cmMkLst>
            </pc226:cmChg>
          </p:ext>
        </pc:extLst>
      </pc:sldChg>
      <pc:sldChg chg="modSp mod">
        <pc:chgData name="Emily Balevich" userId="447562a6-31e3-4346-a984-76750004e7ba" providerId="ADAL" clId="{F340D69F-DE14-490C-946E-006C326C63CC}" dt="2025-12-01T20:48:31.669" v="597" actId="20577"/>
        <pc:sldMkLst>
          <pc:docMk/>
          <pc:sldMk cId="3692196322" sldId="2147483588"/>
        </pc:sldMkLst>
        <pc:spChg chg="mod">
          <ac:chgData name="Emily Balevich" userId="447562a6-31e3-4346-a984-76750004e7ba" providerId="ADAL" clId="{F340D69F-DE14-490C-946E-006C326C63CC}" dt="2025-12-01T20:29:01.304" v="294" actId="1076"/>
          <ac:spMkLst>
            <pc:docMk/>
            <pc:sldMk cId="3692196322" sldId="2147483588"/>
            <ac:spMk id="13" creationId="{C95EA1A6-49CC-60DF-46ED-29F12280DDDF}"/>
          </ac:spMkLst>
        </pc:spChg>
        <pc:spChg chg="mod">
          <ac:chgData name="Emily Balevich" userId="447562a6-31e3-4346-a984-76750004e7ba" providerId="ADAL" clId="{F340D69F-DE14-490C-946E-006C326C63CC}" dt="2025-12-01T20:30:34.697" v="321" actId="12788"/>
          <ac:spMkLst>
            <pc:docMk/>
            <pc:sldMk cId="3692196322" sldId="2147483588"/>
            <ac:spMk id="14" creationId="{58F659A0-506E-9890-8C54-BD26D2E3619E}"/>
          </ac:spMkLst>
        </pc:spChg>
        <pc:spChg chg="mod">
          <ac:chgData name="Emily Balevich" userId="447562a6-31e3-4346-a984-76750004e7ba" providerId="ADAL" clId="{F340D69F-DE14-490C-946E-006C326C63CC}" dt="2025-12-01T20:18:24.750" v="155" actId="12788"/>
          <ac:spMkLst>
            <pc:docMk/>
            <pc:sldMk cId="3692196322" sldId="2147483588"/>
            <ac:spMk id="16" creationId="{AF16C9F5-CA45-4F1B-64E2-B7E419EFF0AD}"/>
          </ac:spMkLst>
        </pc:spChg>
        <pc:spChg chg="mod">
          <ac:chgData name="Emily Balevich" userId="447562a6-31e3-4346-a984-76750004e7ba" providerId="ADAL" clId="{F340D69F-DE14-490C-946E-006C326C63CC}" dt="2025-12-01T20:30:11.739" v="298" actId="12788"/>
          <ac:spMkLst>
            <pc:docMk/>
            <pc:sldMk cId="3692196322" sldId="2147483588"/>
            <ac:spMk id="17" creationId="{F91509F3-B148-B76A-0FDB-49F356DCE92C}"/>
          </ac:spMkLst>
        </pc:spChg>
        <pc:spChg chg="mod">
          <ac:chgData name="Emily Balevich" userId="447562a6-31e3-4346-a984-76750004e7ba" providerId="ADAL" clId="{F340D69F-DE14-490C-946E-006C326C63CC}" dt="2025-12-01T20:30:05.129" v="296" actId="12788"/>
          <ac:spMkLst>
            <pc:docMk/>
            <pc:sldMk cId="3692196322" sldId="2147483588"/>
            <ac:spMk id="18" creationId="{30CBBB39-8A92-43ED-1CB3-B2E948C0DAA3}"/>
          </ac:spMkLst>
        </pc:spChg>
        <pc:graphicFrameChg chg="modGraphic">
          <ac:chgData name="Emily Balevich" userId="447562a6-31e3-4346-a984-76750004e7ba" providerId="ADAL" clId="{F340D69F-DE14-490C-946E-006C326C63CC}" dt="2025-12-01T20:48:31.669" v="597" actId="20577"/>
          <ac:graphicFrameMkLst>
            <pc:docMk/>
            <pc:sldMk cId="3692196322" sldId="2147483588"/>
            <ac:graphicFrameMk id="3" creationId="{C1C6DADD-5096-B471-0454-2402F2CCD053}"/>
          </ac:graphicFrameMkLst>
        </pc:graphicFrameChg>
      </pc:sldChg>
      <pc:sldChg chg="modSp mod">
        <pc:chgData name="Emily Balevich" userId="447562a6-31e3-4346-a984-76750004e7ba" providerId="ADAL" clId="{F340D69F-DE14-490C-946E-006C326C63CC}" dt="2025-12-01T20:22:03.591" v="226" actId="1035"/>
        <pc:sldMkLst>
          <pc:docMk/>
          <pc:sldMk cId="3944561731" sldId="2147483640"/>
        </pc:sldMkLst>
        <pc:spChg chg="mod">
          <ac:chgData name="Emily Balevich" userId="447562a6-31e3-4346-a984-76750004e7ba" providerId="ADAL" clId="{F340D69F-DE14-490C-946E-006C326C63CC}" dt="2025-12-01T19:33:18.300" v="54" actId="13926"/>
          <ac:spMkLst>
            <pc:docMk/>
            <pc:sldMk cId="3944561731" sldId="2147483640"/>
            <ac:spMk id="3" creationId="{40B0C835-11DC-AC78-D575-CCD4937C7FE2}"/>
          </ac:spMkLst>
        </pc:spChg>
        <pc:spChg chg="mod">
          <ac:chgData name="Emily Balevich" userId="447562a6-31e3-4346-a984-76750004e7ba" providerId="ADAL" clId="{F340D69F-DE14-490C-946E-006C326C63CC}" dt="2025-12-01T19:32:40.817" v="47" actId="14861"/>
          <ac:spMkLst>
            <pc:docMk/>
            <pc:sldMk cId="3944561731" sldId="2147483640"/>
            <ac:spMk id="9" creationId="{40A9EC78-A26C-0331-7551-6CBC7C4DD392}"/>
          </ac:spMkLst>
        </pc:spChg>
        <pc:spChg chg="mod">
          <ac:chgData name="Emily Balevich" userId="447562a6-31e3-4346-a984-76750004e7ba" providerId="ADAL" clId="{F340D69F-DE14-490C-946E-006C326C63CC}" dt="2025-12-01T20:18:01.208" v="150" actId="12788"/>
          <ac:spMkLst>
            <pc:docMk/>
            <pc:sldMk cId="3944561731" sldId="2147483640"/>
            <ac:spMk id="11" creationId="{98ADA795-0598-E480-8CF6-B4178E5AF098}"/>
          </ac:spMkLst>
        </pc:spChg>
        <pc:spChg chg="mod">
          <ac:chgData name="Emily Balevich" userId="447562a6-31e3-4346-a984-76750004e7ba" providerId="ADAL" clId="{F340D69F-DE14-490C-946E-006C326C63CC}" dt="2025-12-01T19:33:09.443" v="53" actId="14861"/>
          <ac:spMkLst>
            <pc:docMk/>
            <pc:sldMk cId="3944561731" sldId="2147483640"/>
            <ac:spMk id="34" creationId="{B815AD3E-A61C-9BB6-D4DC-96CA82CA9B04}"/>
          </ac:spMkLst>
        </pc:spChg>
        <pc:spChg chg="mod">
          <ac:chgData name="Emily Balevich" userId="447562a6-31e3-4346-a984-76750004e7ba" providerId="ADAL" clId="{F340D69F-DE14-490C-946E-006C326C63CC}" dt="2025-12-01T19:33:04.842" v="52" actId="255"/>
          <ac:spMkLst>
            <pc:docMk/>
            <pc:sldMk cId="3944561731" sldId="2147483640"/>
            <ac:spMk id="93" creationId="{49E0AC5F-EC95-7606-E893-48E12F565FCC}"/>
          </ac:spMkLst>
        </pc:spChg>
        <pc:spChg chg="mod">
          <ac:chgData name="Emily Balevich" userId="447562a6-31e3-4346-a984-76750004e7ba" providerId="ADAL" clId="{F340D69F-DE14-490C-946E-006C326C63CC}" dt="2025-12-01T19:33:04.842" v="52" actId="255"/>
          <ac:spMkLst>
            <pc:docMk/>
            <pc:sldMk cId="3944561731" sldId="2147483640"/>
            <ac:spMk id="97" creationId="{2B4440B7-5A18-56F6-4984-71596C19FEBA}"/>
          </ac:spMkLst>
        </pc:spChg>
        <pc:spChg chg="mod">
          <ac:chgData name="Emily Balevich" userId="447562a6-31e3-4346-a984-76750004e7ba" providerId="ADAL" clId="{F340D69F-DE14-490C-946E-006C326C63CC}" dt="2025-12-01T20:22:03.591" v="226" actId="1035"/>
          <ac:spMkLst>
            <pc:docMk/>
            <pc:sldMk cId="3944561731" sldId="2147483640"/>
            <ac:spMk id="106" creationId="{6192D3BB-FEB6-515D-24F5-8FF309B8E481}"/>
          </ac:spMkLst>
        </pc:spChg>
        <pc:grpChg chg="mod">
          <ac:chgData name="Emily Balevich" userId="447562a6-31e3-4346-a984-76750004e7ba" providerId="ADAL" clId="{F340D69F-DE14-490C-946E-006C326C63CC}" dt="2025-12-01T20:21:13.247" v="204" actId="1038"/>
          <ac:grpSpMkLst>
            <pc:docMk/>
            <pc:sldMk cId="3944561731" sldId="2147483640"/>
            <ac:grpSpMk id="82" creationId="{762065DB-7A10-0805-9BB3-0488AF76980D}"/>
          </ac:grpSpMkLst>
        </pc:grpChg>
      </pc:sldChg>
      <pc:sldChg chg="modSp mod">
        <pc:chgData name="Emily Balevich" userId="447562a6-31e3-4346-a984-76750004e7ba" providerId="ADAL" clId="{F340D69F-DE14-490C-946E-006C326C63CC}" dt="2025-12-01T20:43:52.824" v="501" actId="6549"/>
        <pc:sldMkLst>
          <pc:docMk/>
          <pc:sldMk cId="3117786132" sldId="2147483641"/>
        </pc:sldMkLst>
        <pc:spChg chg="mod">
          <ac:chgData name="Emily Balevich" userId="447562a6-31e3-4346-a984-76750004e7ba" providerId="ADAL" clId="{F340D69F-DE14-490C-946E-006C326C63CC}" dt="2025-12-01T20:43:52.824" v="501" actId="6549"/>
          <ac:spMkLst>
            <pc:docMk/>
            <pc:sldMk cId="3117786132" sldId="2147483641"/>
            <ac:spMk id="4" creationId="{356C1D38-970A-656B-AB4D-CF120C8FB106}"/>
          </ac:spMkLst>
        </pc:spChg>
        <pc:spChg chg="mod">
          <ac:chgData name="Emily Balevich" userId="447562a6-31e3-4346-a984-76750004e7ba" providerId="ADAL" clId="{F340D69F-DE14-490C-946E-006C326C63CC}" dt="2025-12-01T19:33:23.120" v="55" actId="13926"/>
          <ac:spMkLst>
            <pc:docMk/>
            <pc:sldMk cId="3117786132" sldId="2147483641"/>
            <ac:spMk id="6" creationId="{8E717293-9403-B143-B3DD-F85F4EB3A43E}"/>
          </ac:spMkLst>
        </pc:spChg>
        <pc:spChg chg="mod">
          <ac:chgData name="Emily Balevich" userId="447562a6-31e3-4346-a984-76750004e7ba" providerId="ADAL" clId="{F340D69F-DE14-490C-946E-006C326C63CC}" dt="2025-12-01T20:17:56.528" v="149" actId="12788"/>
          <ac:spMkLst>
            <pc:docMk/>
            <pc:sldMk cId="3117786132" sldId="2147483641"/>
            <ac:spMk id="7" creationId="{6E0E6640-EEC2-AC0E-BDAE-0A8E562872D2}"/>
          </ac:spMkLst>
        </pc:spChg>
        <pc:spChg chg="mod ord">
          <ac:chgData name="Emily Balevich" userId="447562a6-31e3-4346-a984-76750004e7ba" providerId="ADAL" clId="{F340D69F-DE14-490C-946E-006C326C63CC}" dt="2025-12-01T20:22:37.383" v="232" actId="1038"/>
          <ac:spMkLst>
            <pc:docMk/>
            <pc:sldMk cId="3117786132" sldId="2147483641"/>
            <ac:spMk id="31" creationId="{8CCF0FBB-AF2B-D3C3-6A99-C23381AD69AA}"/>
          </ac:spMkLst>
        </pc:spChg>
        <pc:spChg chg="mod">
          <ac:chgData name="Emily Balevich" userId="447562a6-31e3-4346-a984-76750004e7ba" providerId="ADAL" clId="{F340D69F-DE14-490C-946E-006C326C63CC}" dt="2025-12-01T20:22:42.001" v="233" actId="1038"/>
          <ac:spMkLst>
            <pc:docMk/>
            <pc:sldMk cId="3117786132" sldId="2147483641"/>
            <ac:spMk id="33" creationId="{AADF4B00-B442-1E17-097F-2D075B94BD27}"/>
          </ac:spMkLst>
        </pc:spChg>
        <pc:cxnChg chg="mod">
          <ac:chgData name="Emily Balevich" userId="447562a6-31e3-4346-a984-76750004e7ba" providerId="ADAL" clId="{F340D69F-DE14-490C-946E-006C326C63CC}" dt="2025-12-01T20:22:37.383" v="232" actId="1038"/>
          <ac:cxnSpMkLst>
            <pc:docMk/>
            <pc:sldMk cId="3117786132" sldId="2147483641"/>
            <ac:cxnSpMk id="70" creationId="{5BE66548-E788-7BBB-31FE-6C4F3D8F797A}"/>
          </ac:cxnSpMkLst>
        </pc:cxnChg>
      </pc:sldChg>
    </pc:docChg>
  </pc:docChgLst>
  <pc:docChgLst>
    <pc:chgData name="gary.dever@envisionpharma.com" userId="S::urn:spo:guest#gary.dever@envisionpharma.com::" providerId="AD" clId="Web-{9DA2B79D-87F9-2181-505A-4726E6B0D15F}"/>
    <pc:docChg chg="modSld">
      <pc:chgData name="gary.dever@envisionpharma.com" userId="S::urn:spo:guest#gary.dever@envisionpharma.com::" providerId="AD" clId="Web-{9DA2B79D-87F9-2181-505A-4726E6B0D15F}" dt="2025-11-26T19:02:27.550" v="7"/>
      <pc:docMkLst>
        <pc:docMk/>
      </pc:docMkLst>
    </pc:docChg>
  </pc:docChgLst>
  <pc:docChgLst>
    <pc:chgData name="emily.balevich@envisionpharma.com" userId="S::urn:spo:guest#emily.balevich@envisionpharma.com::" providerId="AD" clId="Web-{BDB01E9A-9899-C070-7CEC-55621577823A}"/>
    <pc:docChg chg="modSld">
      <pc:chgData name="emily.balevich@envisionpharma.com" userId="S::urn:spo:guest#emily.balevich@envisionpharma.com::" providerId="AD" clId="Web-{BDB01E9A-9899-C070-7CEC-55621577823A}" dt="2025-11-04T21:01:31.848" v="2" actId="1076"/>
      <pc:docMkLst>
        <pc:docMk/>
      </pc:docMkLst>
      <pc:sldChg chg="modSp">
        <pc:chgData name="emily.balevich@envisionpharma.com" userId="S::urn:spo:guest#emily.balevich@envisionpharma.com::" providerId="AD" clId="Web-{BDB01E9A-9899-C070-7CEC-55621577823A}" dt="2025-11-04T21:01:31.848" v="2" actId="1076"/>
        <pc:sldMkLst>
          <pc:docMk/>
          <pc:sldMk cId="3509604135" sldId="288"/>
        </pc:sldMkLst>
        <pc:picChg chg="mod">
          <ac:chgData name="emily.balevich@envisionpharma.com" userId="S::urn:spo:guest#emily.balevich@envisionpharma.com::" providerId="AD" clId="Web-{BDB01E9A-9899-C070-7CEC-55621577823A}" dt="2025-11-04T21:01:31.848" v="2" actId="1076"/>
          <ac:picMkLst>
            <pc:docMk/>
            <pc:sldMk cId="3509604135" sldId="288"/>
            <ac:picMk id="7" creationId="{44B99CAA-2CB7-BA3A-6F4A-7D22DBB6AEF4}"/>
          </ac:picMkLst>
        </pc:picChg>
      </pc:sldChg>
    </pc:docChg>
  </pc:docChgLst>
  <pc:docChgLst>
    <pc:chgData name="emily.balevich@envisionpharma.com" userId="S::urn:spo:guest#emily.balevich@envisionpharma.com::" providerId="AD" clId="Web-{3631C12D-6CC8-D643-3FF3-FAA90224CCE7}"/>
    <pc:docChg chg="modSld">
      <pc:chgData name="emily.balevich@envisionpharma.com" userId="S::urn:spo:guest#emily.balevich@envisionpharma.com::" providerId="AD" clId="Web-{3631C12D-6CC8-D643-3FF3-FAA90224CCE7}" dt="2025-11-19T20:24:35.332" v="1069" actId="1076"/>
      <pc:docMkLst>
        <pc:docMk/>
      </pc:docMkLst>
      <pc:sldChg chg="addSp delSp modSp modCm">
        <pc:chgData name="emily.balevich@envisionpharma.com" userId="S::urn:spo:guest#emily.balevich@envisionpharma.com::" providerId="AD" clId="Web-{3631C12D-6CC8-D643-3FF3-FAA90224CCE7}" dt="2025-11-19T20:03:11.430" v="901" actId="1076"/>
        <pc:sldMkLst>
          <pc:docMk/>
          <pc:sldMk cId="474062137" sldId="258"/>
        </pc:sldMkLst>
        <pc:spChg chg="add mod">
          <ac:chgData name="emily.balevich@envisionpharma.com" userId="S::urn:spo:guest#emily.balevich@envisionpharma.com::" providerId="AD" clId="Web-{3631C12D-6CC8-D643-3FF3-FAA90224CCE7}" dt="2025-11-19T20:03:11.430" v="901" actId="1076"/>
          <ac:spMkLst>
            <pc:docMk/>
            <pc:sldMk cId="474062137" sldId="258"/>
            <ac:spMk id="5" creationId="{7224B510-7121-3A18-709D-C8EA552A2C3A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53:50.492" v="871" actId="20577"/>
          <ac:spMkLst>
            <pc:docMk/>
            <pc:sldMk cId="474062137" sldId="258"/>
            <ac:spMk id="6" creationId="{83B3ED9D-B7B2-87FE-DD15-204DCB6A6A69}"/>
          </ac:spMkLst>
        </pc:spChg>
        <pc:graphicFrameChg chg="mod modGraphic">
          <ac:chgData name="emily.balevich@envisionpharma.com" userId="S::urn:spo:guest#emily.balevich@envisionpharma.com::" providerId="AD" clId="Web-{3631C12D-6CC8-D643-3FF3-FAA90224CCE7}" dt="2025-11-19T19:56:37.999" v="891"/>
          <ac:graphicFrameMkLst>
            <pc:docMk/>
            <pc:sldMk cId="474062137" sldId="258"/>
            <ac:graphicFrameMk id="4" creationId="{8CA313AC-5E64-2047-FA1E-2B00751757E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19:53:49.242" v="870" actId="20577"/>
              <pc2:cmMkLst xmlns:pc2="http://schemas.microsoft.com/office/powerpoint/2019/9/main/command">
                <pc:docMk/>
                <pc:sldMk cId="474062137" sldId="258"/>
                <pc2:cmMk id="{68B12152-4C37-496E-893F-861F9681BA16}"/>
              </pc2:cmMkLst>
            </pc226:cmChg>
          </p:ext>
        </pc:extLst>
      </pc:sldChg>
      <pc:sldChg chg="addSp delSp modSp modCm">
        <pc:chgData name="emily.balevich@envisionpharma.com" userId="S::urn:spo:guest#emily.balevich@envisionpharma.com::" providerId="AD" clId="Web-{3631C12D-6CC8-D643-3FF3-FAA90224CCE7}" dt="2025-11-19T19:37:59.258" v="644" actId="1076"/>
        <pc:sldMkLst>
          <pc:docMk/>
          <pc:sldMk cId="3015732235" sldId="261"/>
        </pc:sldMkLst>
        <pc:spChg chg="mod">
          <ac:chgData name="emily.balevich@envisionpharma.com" userId="S::urn:spo:guest#emily.balevich@envisionpharma.com::" providerId="AD" clId="Web-{3631C12D-6CC8-D643-3FF3-FAA90224CCE7}" dt="2025-11-19T19:28:26.223" v="551" actId="1076"/>
          <ac:spMkLst>
            <pc:docMk/>
            <pc:sldMk cId="3015732235" sldId="261"/>
            <ac:spMk id="2" creationId="{6CCFBA6D-3A7B-7B7F-6C81-074A915AFAC5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29:12.678" v="557" actId="1076"/>
          <ac:spMkLst>
            <pc:docMk/>
            <pc:sldMk cId="3015732235" sldId="261"/>
            <ac:spMk id="3" creationId="{25790352-579F-AB29-B650-649571C24424}"/>
          </ac:spMkLst>
        </pc:spChg>
        <pc:spChg chg="add mod">
          <ac:chgData name="emily.balevich@envisionpharma.com" userId="S::urn:spo:guest#emily.balevich@envisionpharma.com::" providerId="AD" clId="Web-{3631C12D-6CC8-D643-3FF3-FAA90224CCE7}" dt="2025-11-19T19:24:36.983" v="528" actId="20577"/>
          <ac:spMkLst>
            <pc:docMk/>
            <pc:sldMk cId="3015732235" sldId="261"/>
            <ac:spMk id="5" creationId="{EE03F961-715E-2AEC-5AB9-FD6FABAB4F8A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34:56.550" v="625" actId="1076"/>
          <ac:spMkLst>
            <pc:docMk/>
            <pc:sldMk cId="3015732235" sldId="261"/>
            <ac:spMk id="9" creationId="{37EB2B4B-2CF7-7034-0538-10C2626CADCC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29:12.678" v="556" actId="1076"/>
          <ac:spMkLst>
            <pc:docMk/>
            <pc:sldMk cId="3015732235" sldId="261"/>
            <ac:spMk id="10" creationId="{E5837653-DB52-C59A-CD6C-6C865A6DD403}"/>
          </ac:spMkLst>
        </pc:spChg>
        <pc:graphicFrameChg chg="mod modGraphic">
          <ac:chgData name="emily.balevich@envisionpharma.com" userId="S::urn:spo:guest#emily.balevich@envisionpharma.com::" providerId="AD" clId="Web-{3631C12D-6CC8-D643-3FF3-FAA90224CCE7}" dt="2025-11-19T19:37:59.258" v="644" actId="1076"/>
          <ac:graphicFrameMkLst>
            <pc:docMk/>
            <pc:sldMk cId="3015732235" sldId="261"/>
            <ac:graphicFrameMk id="8" creationId="{C4AE38D4-BA8B-F8A4-D682-C160BC62A53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19:24:40.139" v="529" actId="20577"/>
              <pc2:cmMkLst xmlns:pc2="http://schemas.microsoft.com/office/powerpoint/2019/9/main/command">
                <pc:docMk/>
                <pc:sldMk cId="3015732235" sldId="261"/>
                <pc2:cmMk id="{6C42A2BB-0800-441A-A6BD-4B815F06EC9B}"/>
              </pc2:cmMkLst>
            </pc226:cmChg>
          </p:ext>
        </pc:extLst>
      </pc:sldChg>
      <pc:sldChg chg="modSp">
        <pc:chgData name="emily.balevich@envisionpharma.com" userId="S::urn:spo:guest#emily.balevich@envisionpharma.com::" providerId="AD" clId="Web-{3631C12D-6CC8-D643-3FF3-FAA90224CCE7}" dt="2025-11-19T18:39:12.726" v="3" actId="20577"/>
        <pc:sldMkLst>
          <pc:docMk/>
          <pc:sldMk cId="2972056168" sldId="263"/>
        </pc:sldMkLst>
        <pc:spChg chg="mod">
          <ac:chgData name="emily.balevich@envisionpharma.com" userId="S::urn:spo:guest#emily.balevich@envisionpharma.com::" providerId="AD" clId="Web-{3631C12D-6CC8-D643-3FF3-FAA90224CCE7}" dt="2025-11-19T18:39:12.726" v="3" actId="20577"/>
          <ac:spMkLst>
            <pc:docMk/>
            <pc:sldMk cId="2972056168" sldId="263"/>
            <ac:spMk id="7" creationId="{128E4382-5287-6384-2BA5-F2D833C42155}"/>
          </ac:spMkLst>
        </pc:spChg>
      </pc:sldChg>
      <pc:sldChg chg="addSp delSp modSp">
        <pc:chgData name="emily.balevich@envisionpharma.com" userId="S::urn:spo:guest#emily.balevich@envisionpharma.com::" providerId="AD" clId="Web-{3631C12D-6CC8-D643-3FF3-FAA90224CCE7}" dt="2025-11-19T20:24:35.332" v="1069" actId="1076"/>
        <pc:sldMkLst>
          <pc:docMk/>
          <pc:sldMk cId="2721908008" sldId="271"/>
        </pc:sldMkLst>
        <pc:spChg chg="add mod">
          <ac:chgData name="emily.balevich@envisionpharma.com" userId="S::urn:spo:guest#emily.balevich@envisionpharma.com::" providerId="AD" clId="Web-{3631C12D-6CC8-D643-3FF3-FAA90224CCE7}" dt="2025-11-19T20:24:23.019" v="1067" actId="14100"/>
          <ac:spMkLst>
            <pc:docMk/>
            <pc:sldMk cId="2721908008" sldId="271"/>
            <ac:spMk id="3" creationId="{801FFBAC-0D9E-E821-D448-1A34825F3A3C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20:24:35.332" v="1069" actId="1076"/>
          <ac:spMkLst>
            <pc:docMk/>
            <pc:sldMk cId="2721908008" sldId="271"/>
            <ac:spMk id="7" creationId="{FD457F60-0B4E-266A-4082-13EDB1D03DF5}"/>
          </ac:spMkLst>
        </pc:spChg>
      </pc:sldChg>
      <pc:sldChg chg="addSp delSp modSp">
        <pc:chgData name="emily.balevich@envisionpharma.com" userId="S::urn:spo:guest#emily.balevich@envisionpharma.com::" providerId="AD" clId="Web-{3631C12D-6CC8-D643-3FF3-FAA90224CCE7}" dt="2025-11-19T19:18:20.170" v="454" actId="1076"/>
        <pc:sldMkLst>
          <pc:docMk/>
          <pc:sldMk cId="3509604135" sldId="288"/>
        </pc:sldMkLst>
        <pc:spChg chg="mod">
          <ac:chgData name="emily.balevich@envisionpharma.com" userId="S::urn:spo:guest#emily.balevich@envisionpharma.com::" providerId="AD" clId="Web-{3631C12D-6CC8-D643-3FF3-FAA90224CCE7}" dt="2025-11-19T18:49:19.809" v="27" actId="1076"/>
          <ac:spMkLst>
            <pc:docMk/>
            <pc:sldMk cId="3509604135" sldId="288"/>
            <ac:spMk id="2" creationId="{66874D7B-113E-F9A1-4826-D7D2A7C75BC5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20.170" v="454" actId="1076"/>
          <ac:spMkLst>
            <pc:docMk/>
            <pc:sldMk cId="3509604135" sldId="288"/>
            <ac:spMk id="3" creationId="{31C99F1B-59C6-18D3-D77C-BBC3AD7120AC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8:49:24.606" v="29"/>
          <ac:spMkLst>
            <pc:docMk/>
            <pc:sldMk cId="3509604135" sldId="288"/>
            <ac:spMk id="4" creationId="{D868742A-8E42-600F-D54A-C88C484C16ED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8:52:48.908" v="77" actId="20577"/>
          <ac:spMkLst>
            <pc:docMk/>
            <pc:sldMk cId="3509604135" sldId="288"/>
            <ac:spMk id="5" creationId="{27F52830-CCF6-20F8-A944-17333EBCBC8C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8:51:29.750" v="36" actId="20577"/>
          <ac:spMkLst>
            <pc:docMk/>
            <pc:sldMk cId="3509604135" sldId="288"/>
            <ac:spMk id="6" creationId="{1923A3DF-34A7-D68A-30B9-586326FD5059}"/>
          </ac:spMkLst>
        </pc:spChg>
        <pc:picChg chg="mod">
          <ac:chgData name="emily.balevich@envisionpharma.com" userId="S::urn:spo:guest#emily.balevich@envisionpharma.com::" providerId="AD" clId="Web-{3631C12D-6CC8-D643-3FF3-FAA90224CCE7}" dt="2025-11-19T18:49:19.856" v="28" actId="1076"/>
          <ac:picMkLst>
            <pc:docMk/>
            <pc:sldMk cId="3509604135" sldId="288"/>
            <ac:picMk id="7" creationId="{44B99CAA-2CB7-BA3A-6F4A-7D22DBB6AEF4}"/>
          </ac:picMkLst>
        </pc:picChg>
      </pc:sldChg>
      <pc:sldChg chg="addSp delSp modSp modCm">
        <pc:chgData name="emily.balevich@envisionpharma.com" userId="S::urn:spo:guest#emily.balevich@envisionpharma.com::" providerId="AD" clId="Web-{3631C12D-6CC8-D643-3FF3-FAA90224CCE7}" dt="2025-11-19T19:47:29.239" v="829" actId="20577"/>
        <pc:sldMkLst>
          <pc:docMk/>
          <pc:sldMk cId="2543558814" sldId="290"/>
        </pc:sldMkLst>
        <pc:spChg chg="mod">
          <ac:chgData name="emily.balevich@envisionpharma.com" userId="S::urn:spo:guest#emily.balevich@envisionpharma.com::" providerId="AD" clId="Web-{3631C12D-6CC8-D643-3FF3-FAA90224CCE7}" dt="2025-11-19T19:47:29.239" v="829" actId="20577"/>
          <ac:spMkLst>
            <pc:docMk/>
            <pc:sldMk cId="2543558814" sldId="290"/>
            <ac:spMk id="3" creationId="{7307CBD7-7C9E-245B-E374-6E3E7C1B1994}"/>
          </ac:spMkLst>
        </pc:spChg>
        <pc:spChg chg="add mod">
          <ac:chgData name="emily.balevich@envisionpharma.com" userId="S::urn:spo:guest#emily.balevich@envisionpharma.com::" providerId="AD" clId="Web-{3631C12D-6CC8-D643-3FF3-FAA90224CCE7}" dt="2025-11-19T19:19:02.358" v="471" actId="1076"/>
          <ac:spMkLst>
            <pc:docMk/>
            <pc:sldMk cId="2543558814" sldId="290"/>
            <ac:spMk id="6" creationId="{CB99DBF6-7CAC-E0F7-652A-FF5B893A1022}"/>
          </ac:spMkLst>
        </pc:spChg>
        <pc:graphicFrameChg chg="mod modGraphic">
          <ac:chgData name="emily.balevich@envisionpharma.com" userId="S::urn:spo:guest#emily.balevich@envisionpharma.com::" providerId="AD" clId="Web-{3631C12D-6CC8-D643-3FF3-FAA90224CCE7}" dt="2025-11-19T19:38:10.868" v="645" actId="1076"/>
          <ac:graphicFrameMkLst>
            <pc:docMk/>
            <pc:sldMk cId="2543558814" sldId="290"/>
            <ac:graphicFrameMk id="4" creationId="{7FDCC632-4B05-7090-4D7F-EB8857483C07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19:47:29.239" v="829" actId="20577"/>
              <pc2:cmMkLst xmlns:pc2="http://schemas.microsoft.com/office/powerpoint/2019/9/main/command">
                <pc:docMk/>
                <pc:sldMk cId="2543558814" sldId="290"/>
                <pc2:cmMk id="{CCE0CCF9-C1FE-481B-AC70-D7657550B16E}"/>
              </pc2:cmMkLst>
            </pc226:cmChg>
          </p:ext>
        </pc:extLst>
      </pc:sldChg>
      <pc:sldChg chg="addSp delSp modSp">
        <pc:chgData name="emily.balevich@envisionpharma.com" userId="S::urn:spo:guest#emily.balevich@envisionpharma.com::" providerId="AD" clId="Web-{3631C12D-6CC8-D643-3FF3-FAA90224CCE7}" dt="2025-11-19T20:12:21.975" v="997" actId="1076"/>
        <pc:sldMkLst>
          <pc:docMk/>
          <pc:sldMk cId="3439693762" sldId="291"/>
        </pc:sldMkLst>
        <pc:spChg chg="add mod">
          <ac:chgData name="emily.balevich@envisionpharma.com" userId="S::urn:spo:guest#emily.balevich@envisionpharma.com::" providerId="AD" clId="Web-{3631C12D-6CC8-D643-3FF3-FAA90224CCE7}" dt="2025-11-19T20:11:20.310" v="988" actId="1076"/>
          <ac:spMkLst>
            <pc:docMk/>
            <pc:sldMk cId="3439693762" sldId="291"/>
            <ac:spMk id="6" creationId="{67E8B4B5-9BC3-D056-9D07-CF27545E88DF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20:12:21.975" v="997" actId="1076"/>
          <ac:spMkLst>
            <pc:docMk/>
            <pc:sldMk cId="3439693762" sldId="291"/>
            <ac:spMk id="8" creationId="{96592964-AE01-CAA4-E043-DA70EE2DFCF4}"/>
          </ac:spMkLst>
        </pc:spChg>
        <pc:graphicFrameChg chg="mod">
          <ac:chgData name="emily.balevich@envisionpharma.com" userId="S::urn:spo:guest#emily.balevich@envisionpharma.com::" providerId="AD" clId="Web-{3631C12D-6CC8-D643-3FF3-FAA90224CCE7}" dt="2025-11-19T20:11:45.328" v="990" actId="1076"/>
          <ac:graphicFrameMkLst>
            <pc:docMk/>
            <pc:sldMk cId="3439693762" sldId="291"/>
            <ac:graphicFrameMk id="4" creationId="{D1BDB9E6-0002-F73F-9F54-0613D457B820}"/>
          </ac:graphicFrameMkLst>
        </pc:graphicFrameChg>
      </pc:sldChg>
      <pc:sldChg chg="addSp delSp modSp">
        <pc:chgData name="emily.balevich@envisionpharma.com" userId="S::urn:spo:guest#emily.balevich@envisionpharma.com::" providerId="AD" clId="Web-{3631C12D-6CC8-D643-3FF3-FAA90224CCE7}" dt="2025-11-19T19:49:45.842" v="838" actId="20577"/>
        <pc:sldMkLst>
          <pc:docMk/>
          <pc:sldMk cId="1525840198" sldId="292"/>
        </pc:sldMkLst>
        <pc:spChg chg="mod">
          <ac:chgData name="emily.balevich@envisionpharma.com" userId="S::urn:spo:guest#emily.balevich@envisionpharma.com::" providerId="AD" clId="Web-{3631C12D-6CC8-D643-3FF3-FAA90224CCE7}" dt="2025-11-19T19:39:42.452" v="649" actId="20577"/>
          <ac:spMkLst>
            <pc:docMk/>
            <pc:sldMk cId="1525840198" sldId="292"/>
            <ac:spMk id="3" creationId="{38A70714-1484-9025-81DA-AECAF6EE176F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49:45.842" v="838" actId="20577"/>
          <ac:spMkLst>
            <pc:docMk/>
            <pc:sldMk cId="1525840198" sldId="292"/>
            <ac:spMk id="6" creationId="{E0E22DC9-2D03-1323-399C-4312B7EB6019}"/>
          </ac:spMkLst>
        </pc:spChg>
        <pc:spChg chg="add del mod">
          <ac:chgData name="emily.balevich@envisionpharma.com" userId="S::urn:spo:guest#emily.balevich@envisionpharma.com::" providerId="AD" clId="Web-{3631C12D-6CC8-D643-3FF3-FAA90224CCE7}" dt="2025-11-19T19:43:15.304" v="718"/>
          <ac:spMkLst>
            <pc:docMk/>
            <pc:sldMk cId="1525840198" sldId="292"/>
            <ac:spMk id="7" creationId="{9869D957-96FC-F91B-2D8A-86C5C451A6D1}"/>
          </ac:spMkLst>
        </pc:spChg>
        <pc:graphicFrameChg chg="mod modGraphic">
          <ac:chgData name="emily.balevich@envisionpharma.com" userId="S::urn:spo:guest#emily.balevich@envisionpharma.com::" providerId="AD" clId="Web-{3631C12D-6CC8-D643-3FF3-FAA90224CCE7}" dt="2025-11-19T19:45:20.259" v="745" actId="1076"/>
          <ac:graphicFrameMkLst>
            <pc:docMk/>
            <pc:sldMk cId="1525840198" sldId="292"/>
            <ac:graphicFrameMk id="4" creationId="{CDF65707-8F86-C0B4-EA32-275434A5A673}"/>
          </ac:graphicFrameMkLst>
        </pc:graphicFrameChg>
      </pc:sldChg>
      <pc:sldChg chg="addSp delSp modSp modCm">
        <pc:chgData name="emily.balevich@envisionpharma.com" userId="S::urn:spo:guest#emily.balevich@envisionpharma.com::" providerId="AD" clId="Web-{3631C12D-6CC8-D643-3FF3-FAA90224CCE7}" dt="2025-11-19T20:06:29.839" v="931" actId="20577"/>
        <pc:sldMkLst>
          <pc:docMk/>
          <pc:sldMk cId="3317943205" sldId="293"/>
        </pc:sldMkLst>
        <pc:spChg chg="add del mod">
          <ac:chgData name="emily.balevich@envisionpharma.com" userId="S::urn:spo:guest#emily.balevich@envisionpharma.com::" providerId="AD" clId="Web-{3631C12D-6CC8-D643-3FF3-FAA90224CCE7}" dt="2025-11-19T20:03:40.274" v="906" actId="1076"/>
          <ac:spMkLst>
            <pc:docMk/>
            <pc:sldMk cId="3317943205" sldId="293"/>
            <ac:spMk id="2" creationId="{5E6D2648-C86F-8729-0536-3315D03F58B4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20:06:29.839" v="931" actId="20577"/>
          <ac:spMkLst>
            <pc:docMk/>
            <pc:sldMk cId="3317943205" sldId="293"/>
            <ac:spMk id="3" creationId="{EEBC0CFF-03D7-50F1-9933-1844F690B60A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20:06:15.042" v="927" actId="20577"/>
          <ac:spMkLst>
            <pc:docMk/>
            <pc:sldMk cId="3317943205" sldId="293"/>
            <ac:spMk id="5" creationId="{A043E401-7186-C289-A31C-D48C53F287B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20:06:13.792" v="926" actId="20577"/>
              <pc2:cmMkLst xmlns:pc2="http://schemas.microsoft.com/office/powerpoint/2019/9/main/command">
                <pc:docMk/>
                <pc:sldMk cId="3317943205" sldId="293"/>
                <pc2:cmMk id="{8244840C-E2D4-4B9D-93BB-E1F18796AEB1}"/>
              </pc2:cmMkLst>
            </pc226:cmChg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20:06:13.792" v="926" actId="20577"/>
              <pc2:cmMkLst xmlns:pc2="http://schemas.microsoft.com/office/powerpoint/2019/9/main/command">
                <pc:docMk/>
                <pc:sldMk cId="3317943205" sldId="293"/>
                <pc2:cmMk id="{3E3082BA-4918-463B-8F53-6060AB7F6808}"/>
              </pc2:cmMkLst>
            </pc226:cmChg>
          </p:ext>
        </pc:extLst>
      </pc:sldChg>
      <pc:sldChg chg="addSp delSp modSp modCm">
        <pc:chgData name="emily.balevich@envisionpharma.com" userId="S::urn:spo:guest#emily.balevich@envisionpharma.com::" providerId="AD" clId="Web-{3631C12D-6CC8-D643-3FF3-FAA90224CCE7}" dt="2025-11-19T20:17:58.164" v="1047" actId="20577"/>
        <pc:sldMkLst>
          <pc:docMk/>
          <pc:sldMk cId="3554305734" sldId="294"/>
        </pc:sldMkLst>
        <pc:spChg chg="mod">
          <ac:chgData name="emily.balevich@envisionpharma.com" userId="S::urn:spo:guest#emily.balevich@envisionpharma.com::" providerId="AD" clId="Web-{3631C12D-6CC8-D643-3FF3-FAA90224CCE7}" dt="2025-11-19T20:17:58.164" v="1047" actId="20577"/>
          <ac:spMkLst>
            <pc:docMk/>
            <pc:sldMk cId="3554305734" sldId="294"/>
            <ac:spMk id="3" creationId="{5D4D2FD7-3A1E-0973-9F01-0D3B4312A8FF}"/>
          </ac:spMkLst>
        </pc:spChg>
        <pc:spChg chg="add mod">
          <ac:chgData name="emily.balevich@envisionpharma.com" userId="S::urn:spo:guest#emily.balevich@envisionpharma.com::" providerId="AD" clId="Web-{3631C12D-6CC8-D643-3FF3-FAA90224CCE7}" dt="2025-11-19T20:15:26.919" v="1006" actId="20577"/>
          <ac:spMkLst>
            <pc:docMk/>
            <pc:sldMk cId="3554305734" sldId="294"/>
            <ac:spMk id="6" creationId="{972918F6-BDA0-D416-52A0-E0BF56FC3E6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20:17:53.507" v="1045" actId="20577"/>
              <pc2:cmMkLst xmlns:pc2="http://schemas.microsoft.com/office/powerpoint/2019/9/main/command">
                <pc:docMk/>
                <pc:sldMk cId="3554305734" sldId="294"/>
                <pc2:cmMk id="{DAA19814-2B49-43A7-BE15-238EEFD33271}"/>
              </pc2:cmMkLst>
            </pc226:cmChg>
          </p:ext>
        </pc:extLst>
      </pc:sldChg>
      <pc:sldChg chg="addSp delSp modSp modCm">
        <pc:chgData name="emily.balevich@envisionpharma.com" userId="S::urn:spo:guest#emily.balevich@envisionpharma.com::" providerId="AD" clId="Web-{3631C12D-6CC8-D643-3FF3-FAA90224CCE7}" dt="2025-11-19T19:41:10.581" v="656" actId="1076"/>
        <pc:sldMkLst>
          <pc:docMk/>
          <pc:sldMk cId="3692196322" sldId="2147483588"/>
        </pc:sldMkLst>
        <pc:spChg chg="add mod">
          <ac:chgData name="emily.balevich@envisionpharma.com" userId="S::urn:spo:guest#emily.balevich@envisionpharma.com::" providerId="AD" clId="Web-{3631C12D-6CC8-D643-3FF3-FAA90224CCE7}" dt="2025-11-19T19:35:05.753" v="627" actId="1076"/>
          <ac:spMkLst>
            <pc:docMk/>
            <pc:sldMk cId="3692196322" sldId="2147483588"/>
            <ac:spMk id="13" creationId="{C95EA1A6-49CC-60DF-46ED-29F12280DDDF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41:10.581" v="656" actId="1076"/>
          <ac:spMkLst>
            <pc:docMk/>
            <pc:sldMk cId="3692196322" sldId="2147483588"/>
            <ac:spMk id="14" creationId="{58F659A0-506E-9890-8C54-BD26D2E3619E}"/>
          </ac:spMkLst>
        </pc:spChg>
        <pc:spChg chg="add">
          <ac:chgData name="emily.balevich@envisionpharma.com" userId="S::urn:spo:guest#emily.balevich@envisionpharma.com::" providerId="AD" clId="Web-{3631C12D-6CC8-D643-3FF3-FAA90224CCE7}" dt="2025-11-19T19:34:19.721" v="606"/>
          <ac:spMkLst>
            <pc:docMk/>
            <pc:sldMk cId="3692196322" sldId="2147483588"/>
            <ac:spMk id="16" creationId="{AF16C9F5-CA45-4F1B-64E2-B7E419EFF0AD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32:41.031" v="564" actId="20577"/>
          <ac:spMkLst>
            <pc:docMk/>
            <pc:sldMk cId="3692196322" sldId="2147483588"/>
            <ac:spMk id="17" creationId="{F91509F3-B148-B76A-0FDB-49F356DCE92C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33:13.985" v="580" actId="20577"/>
          <ac:spMkLst>
            <pc:docMk/>
            <pc:sldMk cId="3692196322" sldId="2147483588"/>
            <ac:spMk id="18" creationId="{30CBBB39-8A92-43ED-1CB3-B2E948C0DAA3}"/>
          </ac:spMkLst>
        </pc:spChg>
        <pc:graphicFrameChg chg="mod modGraphic">
          <ac:chgData name="emily.balevich@envisionpharma.com" userId="S::urn:spo:guest#emily.balevich@envisionpharma.com::" providerId="AD" clId="Web-{3631C12D-6CC8-D643-3FF3-FAA90224CCE7}" dt="2025-11-19T19:36:11.942" v="638" actId="1076"/>
          <ac:graphicFrameMkLst>
            <pc:docMk/>
            <pc:sldMk cId="3692196322" sldId="2147483588"/>
            <ac:graphicFrameMk id="3" creationId="{C1C6DADD-5096-B471-0454-2402F2CCD053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19:33:09.219" v="578" actId="20577"/>
              <pc2:cmMkLst xmlns:pc2="http://schemas.microsoft.com/office/powerpoint/2019/9/main/command">
                <pc:docMk/>
                <pc:sldMk cId="3692196322" sldId="2147483588"/>
                <pc2:cmMk id="{5F5A140B-34FF-411E-8449-7ADF96C4ECDF}"/>
              </pc2:cmMkLst>
            </pc226:cmChg>
          </p:ext>
        </pc:extLst>
      </pc:sldChg>
      <pc:sldChg chg="addSp delSp modSp modCm">
        <pc:chgData name="emily.balevich@envisionpharma.com" userId="S::urn:spo:guest#emily.balevich@envisionpharma.com::" providerId="AD" clId="Web-{3631C12D-6CC8-D643-3FF3-FAA90224CCE7}" dt="2025-11-19T19:23:26.667" v="479" actId="20577"/>
        <pc:sldMkLst>
          <pc:docMk/>
          <pc:sldMk cId="3944561731" sldId="2147483640"/>
        </pc:sldMkLst>
        <pc:spChg chg="mod">
          <ac:chgData name="emily.balevich@envisionpharma.com" userId="S::urn:spo:guest#emily.balevich@envisionpharma.com::" providerId="AD" clId="Web-{3631C12D-6CC8-D643-3FF3-FAA90224CCE7}" dt="2025-11-19T19:18:42.076" v="467" actId="1076"/>
          <ac:spMkLst>
            <pc:docMk/>
            <pc:sldMk cId="3944561731" sldId="2147483640"/>
            <ac:spMk id="2" creationId="{49E02905-648B-93D2-C964-E15DC10DCA0E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03:03.740" v="221" actId="20577"/>
          <ac:spMkLst>
            <pc:docMk/>
            <pc:sldMk cId="3944561731" sldId="2147483640"/>
            <ac:spMk id="3" creationId="{40B0C835-11DC-AC78-D575-CCD4937C7FE2}"/>
          </ac:spMkLst>
        </pc:spChg>
        <pc:spChg chg="add del mod">
          <ac:chgData name="emily.balevich@envisionpharma.com" userId="S::urn:spo:guest#emily.balevich@envisionpharma.com::" providerId="AD" clId="Web-{3631C12D-6CC8-D643-3FF3-FAA90224CCE7}" dt="2025-11-19T19:18:42.108" v="468" actId="1076"/>
          <ac:spMkLst>
            <pc:docMk/>
            <pc:sldMk cId="3944561731" sldId="2147483640"/>
            <ac:spMk id="8" creationId="{AB8C5222-6A0D-3733-E8E3-0C40D4D64B90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42.123" v="469" actId="1076"/>
          <ac:spMkLst>
            <pc:docMk/>
            <pc:sldMk cId="3944561731" sldId="2147483640"/>
            <ac:spMk id="9" creationId="{40A9EC78-A26C-0331-7551-6CBC7C4DD392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27.842" v="455" actId="1076"/>
          <ac:spMkLst>
            <pc:docMk/>
            <pc:sldMk cId="3944561731" sldId="2147483640"/>
            <ac:spMk id="10" creationId="{181E4B70-4C52-FB4D-24C7-714D292D31E6}"/>
          </ac:spMkLst>
        </pc:spChg>
        <pc:spChg chg="add mod">
          <ac:chgData name="emily.balevich@envisionpharma.com" userId="S::urn:spo:guest#emily.balevich@envisionpharma.com::" providerId="AD" clId="Web-{3631C12D-6CC8-D643-3FF3-FAA90224CCE7}" dt="2025-11-19T19:18:27.873" v="456" actId="1076"/>
          <ac:spMkLst>
            <pc:docMk/>
            <pc:sldMk cId="3944561731" sldId="2147483640"/>
            <ac:spMk id="11" creationId="{98ADA795-0598-E480-8CF6-B4178E5AF098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41.873" v="458" actId="1076"/>
          <ac:spMkLst>
            <pc:docMk/>
            <pc:sldMk cId="3944561731" sldId="2147483640"/>
            <ac:spMk id="34" creationId="{B815AD3E-A61C-9BB6-D4DC-96CA82CA9B04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41.905" v="460" actId="1076"/>
          <ac:spMkLst>
            <pc:docMk/>
            <pc:sldMk cId="3944561731" sldId="2147483640"/>
            <ac:spMk id="51" creationId="{463C8C28-E4CD-663D-B599-9ECFBA34FACE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42.014" v="464" actId="1076"/>
          <ac:spMkLst>
            <pc:docMk/>
            <pc:sldMk cId="3944561731" sldId="2147483640"/>
            <ac:spMk id="59" creationId="{F842B581-B49F-1B59-F485-F929CEB92809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42.030" v="465" actId="1076"/>
          <ac:spMkLst>
            <pc:docMk/>
            <pc:sldMk cId="3944561731" sldId="2147483640"/>
            <ac:spMk id="89" creationId="{3CB4BFC0-DBFF-BF75-AC10-ACD9AC4FE073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42.061" v="466" actId="1076"/>
          <ac:spMkLst>
            <pc:docMk/>
            <pc:sldMk cId="3944561731" sldId="2147483640"/>
            <ac:spMk id="92" creationId="{2FC173B2-269C-9975-3882-28B359CE5A8D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41.998" v="463" actId="1076"/>
          <ac:spMkLst>
            <pc:docMk/>
            <pc:sldMk cId="3944561731" sldId="2147483640"/>
            <ac:spMk id="93" creationId="{49E0AC5F-EC95-7606-E893-48E12F565FCC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18:41.967" v="462" actId="1076"/>
          <ac:spMkLst>
            <pc:docMk/>
            <pc:sldMk cId="3944561731" sldId="2147483640"/>
            <ac:spMk id="97" creationId="{2B4440B7-5A18-56F6-4984-71596C19FEBA}"/>
          </ac:spMkLst>
        </pc:spChg>
        <pc:spChg chg="mod">
          <ac:chgData name="emily.balevich@envisionpharma.com" userId="S::urn:spo:guest#emily.balevich@envisionpharma.com::" providerId="AD" clId="Web-{3631C12D-6CC8-D643-3FF3-FAA90224CCE7}" dt="2025-11-19T19:23:26.667" v="479" actId="20577"/>
          <ac:spMkLst>
            <pc:docMk/>
            <pc:sldMk cId="3944561731" sldId="2147483640"/>
            <ac:spMk id="106" creationId="{6192D3BB-FEB6-515D-24F5-8FF309B8E481}"/>
          </ac:spMkLst>
        </pc:spChg>
        <pc:grpChg chg="mod">
          <ac:chgData name="emily.balevich@envisionpharma.com" userId="S::urn:spo:guest#emily.balevich@envisionpharma.com::" providerId="AD" clId="Web-{3631C12D-6CC8-D643-3FF3-FAA90224CCE7}" dt="2025-11-19T19:18:41.951" v="461" actId="1076"/>
          <ac:grpSpMkLst>
            <pc:docMk/>
            <pc:sldMk cId="3944561731" sldId="2147483640"/>
            <ac:grpSpMk id="82" creationId="{762065DB-7A10-0805-9BB3-0488AF76980D}"/>
          </ac:grpSpMkLst>
        </pc:grpChg>
        <pc:cxnChg chg="mod">
          <ac:chgData name="emily.balevich@envisionpharma.com" userId="S::urn:spo:guest#emily.balevich@envisionpharma.com::" providerId="AD" clId="Web-{3631C12D-6CC8-D643-3FF3-FAA90224CCE7}" dt="2025-11-19T19:18:41.889" v="459" actId="1076"/>
          <ac:cxnSpMkLst>
            <pc:docMk/>
            <pc:sldMk cId="3944561731" sldId="2147483640"/>
            <ac:cxnSpMk id="44" creationId="{D5B8117C-FD69-88CD-577A-EC0001FC49AC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19:02:59.318" v="220" actId="20577"/>
              <pc2:cmMkLst xmlns:pc2="http://schemas.microsoft.com/office/powerpoint/2019/9/main/command">
                <pc:docMk/>
                <pc:sldMk cId="3944561731" sldId="2147483640"/>
                <pc2:cmMk id="{C9333277-17AC-4B7A-B0BA-777CB2D356A2}"/>
              </pc2:cmMkLst>
            </pc226:cmChg>
            <pc226:cmChg xmlns:pc226="http://schemas.microsoft.com/office/powerpoint/2022/06/main/command" chg="mod">
              <pc226:chgData name="emily.balevich@envisionpharma.com" userId="S::urn:spo:guest#emily.balevich@envisionpharma.com::" providerId="AD" clId="Web-{3631C12D-6CC8-D643-3FF3-FAA90224CCE7}" dt="2025-11-19T19:23:26.667" v="479" actId="20577"/>
              <pc2:cmMkLst xmlns:pc2="http://schemas.microsoft.com/office/powerpoint/2019/9/main/command">
                <pc:docMk/>
                <pc:sldMk cId="3944561731" sldId="2147483640"/>
                <pc2:cmMk id="{F3469BAA-5898-44CB-BDD7-A3AD5C294611}"/>
              </pc2:cmMkLst>
            </pc226:cmChg>
          </p:ext>
        </pc:extLst>
      </pc:sldChg>
      <pc:sldChg chg="addSp delSp modSp">
        <pc:chgData name="emily.balevich@envisionpharma.com" userId="S::urn:spo:guest#emily.balevich@envisionpharma.com::" providerId="AD" clId="Web-{3631C12D-6CC8-D643-3FF3-FAA90224CCE7}" dt="2025-11-19T20:16:59.473" v="1029" actId="20577"/>
        <pc:sldMkLst>
          <pc:docMk/>
          <pc:sldMk cId="3117786132" sldId="2147483641"/>
        </pc:sldMkLst>
        <pc:spChg chg="mod">
          <ac:chgData name="emily.balevich@envisionpharma.com" userId="S::urn:spo:guest#emily.balevich@envisionpharma.com::" providerId="AD" clId="Web-{3631C12D-6CC8-D643-3FF3-FAA90224CCE7}" dt="2025-11-19T20:16:59.473" v="1029" actId="20577"/>
          <ac:spMkLst>
            <pc:docMk/>
            <pc:sldMk cId="3117786132" sldId="2147483641"/>
            <ac:spMk id="4" creationId="{356C1D38-970A-656B-AB4D-CF120C8FB106}"/>
          </ac:spMkLst>
        </pc:spChg>
        <pc:spChg chg="add mod">
          <ac:chgData name="emily.balevich@envisionpharma.com" userId="S::urn:spo:guest#emily.balevich@envisionpharma.com::" providerId="AD" clId="Web-{3631C12D-6CC8-D643-3FF3-FAA90224CCE7}" dt="2025-11-19T19:18:54.420" v="470" actId="1076"/>
          <ac:spMkLst>
            <pc:docMk/>
            <pc:sldMk cId="3117786132" sldId="2147483641"/>
            <ac:spMk id="7" creationId="{6E0E6640-EEC2-AC0E-BDAE-0A8E562872D2}"/>
          </ac:spMkLst>
        </pc:spChg>
      </pc:sldChg>
    </pc:docChg>
  </pc:docChgLst>
  <pc:docChgLst>
    <pc:chgData name="emily.balevich@envisionpharma.com" userId="S::urn:spo:guest#emily.balevich@envisionpharma.com::" providerId="AD" clId="Web-{96AA9346-DCF9-8D0C-33B0-5616492059D5}"/>
    <pc:docChg chg="modSld">
      <pc:chgData name="emily.balevich@envisionpharma.com" userId="S::urn:spo:guest#emily.balevich@envisionpharma.com::" providerId="AD" clId="Web-{96AA9346-DCF9-8D0C-33B0-5616492059D5}" dt="2025-11-04T21:01:06.924" v="6" actId="14100"/>
      <pc:docMkLst>
        <pc:docMk/>
      </pc:docMkLst>
      <pc:sldChg chg="addSp delSp modSp">
        <pc:chgData name="emily.balevich@envisionpharma.com" userId="S::urn:spo:guest#emily.balevich@envisionpharma.com::" providerId="AD" clId="Web-{96AA9346-DCF9-8D0C-33B0-5616492059D5}" dt="2025-11-04T21:01:06.924" v="6" actId="14100"/>
        <pc:sldMkLst>
          <pc:docMk/>
          <pc:sldMk cId="3509604135" sldId="288"/>
        </pc:sldMkLst>
        <pc:picChg chg="add mod">
          <ac:chgData name="emily.balevich@envisionpharma.com" userId="S::urn:spo:guest#emily.balevich@envisionpharma.com::" providerId="AD" clId="Web-{96AA9346-DCF9-8D0C-33B0-5616492059D5}" dt="2025-11-04T21:01:06.924" v="6" actId="14100"/>
          <ac:picMkLst>
            <pc:docMk/>
            <pc:sldMk cId="3509604135" sldId="288"/>
            <ac:picMk id="7" creationId="{44B99CAA-2CB7-BA3A-6F4A-7D22DBB6AEF4}"/>
          </ac:picMkLst>
        </pc:picChg>
      </pc:sldChg>
      <pc:sldChg chg="modSp modCm">
        <pc:chgData name="emily.balevich@envisionpharma.com" userId="S::urn:spo:guest#emily.balevich@envisionpharma.com::" providerId="AD" clId="Web-{96AA9346-DCF9-8D0C-33B0-5616492059D5}" dt="2025-11-04T20:57:02.358" v="3" actId="20577"/>
        <pc:sldMkLst>
          <pc:docMk/>
          <pc:sldMk cId="3944561731" sldId="2147483640"/>
        </pc:sldMkLst>
        <pc:spChg chg="mod">
          <ac:chgData name="emily.balevich@envisionpharma.com" userId="S::urn:spo:guest#emily.balevich@envisionpharma.com::" providerId="AD" clId="Web-{96AA9346-DCF9-8D0C-33B0-5616492059D5}" dt="2025-11-04T20:57:02.358" v="3" actId="20577"/>
          <ac:spMkLst>
            <pc:docMk/>
            <pc:sldMk cId="3944561731" sldId="2147483640"/>
            <ac:spMk id="3" creationId="{40B0C835-11DC-AC78-D575-CCD4937C7FE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y.balevich@envisionpharma.com" userId="S::urn:spo:guest#emily.balevich@envisionpharma.com::" providerId="AD" clId="Web-{96AA9346-DCF9-8D0C-33B0-5616492059D5}" dt="2025-11-04T20:56:59.873" v="2" actId="20577"/>
              <pc2:cmMkLst xmlns:pc2="http://schemas.microsoft.com/office/powerpoint/2019/9/main/command">
                <pc:docMk/>
                <pc:sldMk cId="3944561731" sldId="2147483640"/>
                <pc2:cmMk id="{E42114C8-DD8A-4000-9A75-DCD56B1FFBFF}"/>
              </pc2:cmMkLst>
            </pc226:cmChg>
          </p:ext>
        </pc:extLst>
      </pc:sldChg>
    </pc:docChg>
  </pc:docChgLst>
  <pc:docChgLst>
    <pc:chgData name="emily.balevich@envisionpharma.com" userId="S::urn:spo:guest#emily.balevich@envisionpharma.com::" providerId="AD" clId="Web-{385D8391-B6C4-B22F-D1DA-6FBC3720CFE0}"/>
    <pc:docChg chg="modSld">
      <pc:chgData name="emily.balevich@envisionpharma.com" userId="S::urn:spo:guest#emily.balevich@envisionpharma.com::" providerId="AD" clId="Web-{385D8391-B6C4-B22F-D1DA-6FBC3720CFE0}" dt="2025-11-19T21:24:21.749" v="58" actId="20577"/>
      <pc:docMkLst>
        <pc:docMk/>
      </pc:docMkLst>
      <pc:sldChg chg="modSp">
        <pc:chgData name="emily.balevich@envisionpharma.com" userId="S::urn:spo:guest#emily.balevich@envisionpharma.com::" providerId="AD" clId="Web-{385D8391-B6C4-B22F-D1DA-6FBC3720CFE0}" dt="2025-11-19T20:42:17.708" v="11" actId="1076"/>
        <pc:sldMkLst>
          <pc:docMk/>
          <pc:sldMk cId="3509604135" sldId="288"/>
        </pc:sldMkLst>
        <pc:spChg chg="mod">
          <ac:chgData name="emily.balevich@envisionpharma.com" userId="S::urn:spo:guest#emily.balevich@envisionpharma.com::" providerId="AD" clId="Web-{385D8391-B6C4-B22F-D1DA-6FBC3720CFE0}" dt="2025-11-19T20:33:18.256" v="3" actId="1076"/>
          <ac:spMkLst>
            <pc:docMk/>
            <pc:sldMk cId="3509604135" sldId="288"/>
            <ac:spMk id="3" creationId="{31C99F1B-59C6-18D3-D77C-BBC3AD7120AC}"/>
          </ac:spMkLst>
        </pc:spChg>
        <pc:spChg chg="mod">
          <ac:chgData name="emily.balevich@envisionpharma.com" userId="S::urn:spo:guest#emily.balevich@envisionpharma.com::" providerId="AD" clId="Web-{385D8391-B6C4-B22F-D1DA-6FBC3720CFE0}" dt="2025-11-19T20:42:17.708" v="11" actId="1076"/>
          <ac:spMkLst>
            <pc:docMk/>
            <pc:sldMk cId="3509604135" sldId="288"/>
            <ac:spMk id="5" creationId="{27F52830-CCF6-20F8-A944-17333EBCBC8C}"/>
          </ac:spMkLst>
        </pc:spChg>
      </pc:sldChg>
      <pc:sldChg chg="modSp">
        <pc:chgData name="emily.balevich@envisionpharma.com" userId="S::urn:spo:guest#emily.balevich@envisionpharma.com::" providerId="AD" clId="Web-{385D8391-B6C4-B22F-D1DA-6FBC3720CFE0}" dt="2025-11-19T21:24:21.749" v="58" actId="20577"/>
        <pc:sldMkLst>
          <pc:docMk/>
          <pc:sldMk cId="3439693762" sldId="291"/>
        </pc:sldMkLst>
        <pc:spChg chg="mod">
          <ac:chgData name="emily.balevich@envisionpharma.com" userId="S::urn:spo:guest#emily.balevich@envisionpharma.com::" providerId="AD" clId="Web-{385D8391-B6C4-B22F-D1DA-6FBC3720CFE0}" dt="2025-11-19T21:24:21.749" v="58" actId="20577"/>
          <ac:spMkLst>
            <pc:docMk/>
            <pc:sldMk cId="3439693762" sldId="291"/>
            <ac:spMk id="6" creationId="{67E8B4B5-9BC3-D056-9D07-CF27545E88DF}"/>
          </ac:spMkLst>
        </pc:spChg>
      </pc:sldChg>
      <pc:sldChg chg="modSp">
        <pc:chgData name="emily.balevich@envisionpharma.com" userId="S::urn:spo:guest#emily.balevich@envisionpharma.com::" providerId="AD" clId="Web-{385D8391-B6C4-B22F-D1DA-6FBC3720CFE0}" dt="2025-11-19T20:33:46.865" v="5" actId="1076"/>
        <pc:sldMkLst>
          <pc:docMk/>
          <pc:sldMk cId="3944561731" sldId="2147483640"/>
        </pc:sldMkLst>
        <pc:spChg chg="mod">
          <ac:chgData name="emily.balevich@envisionpharma.com" userId="S::urn:spo:guest#emily.balevich@envisionpharma.com::" providerId="AD" clId="Web-{385D8391-B6C4-B22F-D1DA-6FBC3720CFE0}" dt="2025-11-19T20:33:46.865" v="5" actId="1076"/>
          <ac:spMkLst>
            <pc:docMk/>
            <pc:sldMk cId="3944561731" sldId="2147483640"/>
            <ac:spMk id="11" creationId="{98ADA795-0598-E480-8CF6-B4178E5AF098}"/>
          </ac:spMkLst>
        </pc:spChg>
      </pc:sldChg>
    </pc:docChg>
  </pc:docChgLst>
  <pc:docChgLst>
    <pc:chgData name="emily.balevich@envisionpharma.com" userId="S::urn:spo:guest#emily.balevich@envisionpharma.com::" providerId="AD" clId="Web-{FDB25DBA-E8A0-6AF9-64BB-87D027D76E70}"/>
    <pc:docChg chg="modSld">
      <pc:chgData name="emily.balevich@envisionpharma.com" userId="S::urn:spo:guest#emily.balevich@envisionpharma.com::" providerId="AD" clId="Web-{FDB25DBA-E8A0-6AF9-64BB-87D027D76E70}" dt="2025-11-04T18:59:20.804" v="40"/>
      <pc:docMkLst>
        <pc:docMk/>
      </pc:docMkLst>
      <pc:sldChg chg="addSp delSp modSp">
        <pc:chgData name="emily.balevich@envisionpharma.com" userId="S::urn:spo:guest#emily.balevich@envisionpharma.com::" providerId="AD" clId="Web-{FDB25DBA-E8A0-6AF9-64BB-87D027D76E70}" dt="2025-11-04T18:59:20.804" v="40"/>
        <pc:sldMkLst>
          <pc:docMk/>
          <pc:sldMk cId="3317943205" sldId="2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ea typeface="Geneva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388DC7-E9F6-284C-9857-FDA7F02FFFDF}" type="datetimeFigureOut">
              <a:rPr lang="en-US"/>
              <a:pPr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ea typeface="Geneva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BFAA9E6-400A-E640-A318-E520058423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009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1pPr>
    <a:lvl2pPr marL="60958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2pPr>
    <a:lvl3pPr marL="121917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3pPr>
    <a:lvl4pPr marL="182875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4pPr>
    <a:lvl5pPr marL="243833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Geneva" charset="0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59A66-58A0-4921-9F12-4DF811F1AA6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89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6467-8E46-88A6-F858-4559B1AF6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BE049C-CECA-8DF0-EA9F-FF984D5E6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E84A69-07D2-E505-4754-EE37A670A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F5BEA-5FED-CBCC-2734-48F2914771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97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37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42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08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74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73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465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F7179-A768-5351-AC86-87B2472C7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DBFE58-CA10-C95B-CEFB-C9B223454C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03C36A-3EB2-6946-9E23-0016FF3A9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A297B4-E9C0-E447-1E8A-1432F81DE7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23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AA9E6-400A-E640-A318-E520058423C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48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466469"/>
            <a:ext cx="10363200" cy="89193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267" b="0" i="0">
                <a:solidFill>
                  <a:srgbClr val="CD113B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8671" y="5429210"/>
            <a:ext cx="8534400" cy="10737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08532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&amp;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3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t>Slide 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1" y="1435398"/>
            <a:ext cx="10985500" cy="4816863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153AB6-4A6A-7587-606B-DB9B43861C72}"/>
              </a:ext>
            </a:extLst>
          </p:cNvPr>
          <p:cNvSpPr/>
          <p:nvPr userDrawn="1"/>
        </p:nvSpPr>
        <p:spPr>
          <a:xfrm>
            <a:off x="1206631" y="4719999"/>
            <a:ext cx="3281083" cy="79344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marL="0" marR="0" indent="0" algn="ctr" defTabSz="110063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267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AFA221-A310-96D0-DCB7-89FF3BAF82AF}"/>
              </a:ext>
            </a:extLst>
          </p:cNvPr>
          <p:cNvSpPr/>
          <p:nvPr userDrawn="1"/>
        </p:nvSpPr>
        <p:spPr>
          <a:xfrm>
            <a:off x="8910917" y="209018"/>
            <a:ext cx="3281083" cy="79344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marL="0" marR="0" indent="0" algn="ctr" defTabSz="110063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267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1995927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">
            <a:extLst>
              <a:ext uri="{FF2B5EF4-FFF2-40B4-BE49-F238E27FC236}">
                <a16:creationId xmlns:a16="http://schemas.microsoft.com/office/drawing/2014/main" id="{F8DD5DCC-BEAE-EDB2-1E06-C71D89034658}"/>
              </a:ext>
            </a:extLst>
          </p:cNvPr>
          <p:cNvSpPr/>
          <p:nvPr userDrawn="1"/>
        </p:nvSpPr>
        <p:spPr>
          <a:xfrm>
            <a:off x="-5" y="3923"/>
            <a:ext cx="9747861" cy="6858000"/>
          </a:xfrm>
          <a:prstGeom prst="rect">
            <a:avLst/>
          </a:prstGeom>
          <a:solidFill>
            <a:srgbClr val="88DAF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479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/>
          </a:p>
        </p:txBody>
      </p:sp>
      <p:sp>
        <p:nvSpPr>
          <p:cNvPr id="22" name="Rectangle">
            <a:extLst>
              <a:ext uri="{FF2B5EF4-FFF2-40B4-BE49-F238E27FC236}">
                <a16:creationId xmlns:a16="http://schemas.microsoft.com/office/drawing/2014/main" id="{A03D7FE1-893E-CFC6-7765-709C0DF217A0}"/>
              </a:ext>
            </a:extLst>
          </p:cNvPr>
          <p:cNvSpPr/>
          <p:nvPr userDrawn="1"/>
        </p:nvSpPr>
        <p:spPr>
          <a:xfrm flipH="1" flipV="1">
            <a:off x="9747856" y="-1"/>
            <a:ext cx="2444141" cy="6857999"/>
          </a:xfrm>
          <a:prstGeom prst="rect">
            <a:avLst/>
          </a:prstGeom>
          <a:solidFill>
            <a:srgbClr val="1F272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479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/>
          </a:p>
        </p:txBody>
      </p:sp>
      <p:sp>
        <p:nvSpPr>
          <p:cNvPr id="23" name="Author and Date">
            <a:extLst>
              <a:ext uri="{FF2B5EF4-FFF2-40B4-BE49-F238E27FC236}">
                <a16:creationId xmlns:a16="http://schemas.microsoft.com/office/drawing/2014/main" id="{705F4118-2429-28F9-3513-3D4B567CB842}"/>
              </a:ext>
            </a:extLst>
          </p:cNvPr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127" y="4004684"/>
            <a:ext cx="6091231" cy="2364528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18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4" name="Presentation Title">
            <a:extLst>
              <a:ext uri="{FF2B5EF4-FFF2-40B4-BE49-F238E27FC236}">
                <a16:creationId xmlns:a16="http://schemas.microsoft.com/office/drawing/2014/main" id="{61221871-9714-27AD-F73C-A4C6027B152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0671" y="210727"/>
            <a:ext cx="8754397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BF5283F6-C437-B95E-B547-0DE988B73F3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127" y="2758258"/>
            <a:ext cx="8754397" cy="952501"/>
          </a:xfrm>
          <a:prstGeom prst="rect">
            <a:avLst/>
          </a:prstGeom>
        </p:spPr>
        <p:txBody>
          <a:bodyPr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0" indent="228594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0" indent="457189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0" indent="685783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marL="0" indent="914377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6" name="Slide Number">
            <a:extLst>
              <a:ext uri="{FF2B5EF4-FFF2-40B4-BE49-F238E27FC236}">
                <a16:creationId xmlns:a16="http://schemas.microsoft.com/office/drawing/2014/main" id="{65F02BA9-1935-918C-08E6-C1BCDE5FB8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971050" y="6486709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7" name="Map 8.png" descr="Map 8.png">
            <a:extLst>
              <a:ext uri="{FF2B5EF4-FFF2-40B4-BE49-F238E27FC236}">
                <a16:creationId xmlns:a16="http://schemas.microsoft.com/office/drawing/2014/main" id="{854A985A-0033-14C8-7273-0AC2AAB0E2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84" t="557" r="73494" b="70445"/>
          <a:stretch/>
        </p:blipFill>
        <p:spPr>
          <a:xfrm>
            <a:off x="9747857" y="2893785"/>
            <a:ext cx="2444139" cy="3976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C34DB6E-56EA-CCE8-782F-11891CC03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8512"/>
          <a:stretch/>
        </p:blipFill>
        <p:spPr>
          <a:xfrm>
            <a:off x="6691357" y="5437570"/>
            <a:ext cx="2767403" cy="12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3823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49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3562351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6" y="553069"/>
            <a:ext cx="10984311" cy="3184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1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  <a:lvl2pPr marL="0" indent="228594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2pPr>
            <a:lvl3pPr marL="0" indent="457189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3pPr>
            <a:lvl4pPr marL="0" indent="685783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4pPr>
            <a:lvl5pPr marL="0" indent="914377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95996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idx="21"/>
          </p:nvPr>
        </p:nvSpPr>
        <p:spPr>
          <a:xfrm>
            <a:off x="5486401" y="-101600"/>
            <a:ext cx="6072419" cy="70675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635001"/>
            <a:ext cx="4889500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1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  <a:lvl2pPr marL="0" indent="228594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2pPr>
            <a:lvl3pPr marL="0" indent="457189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3pPr>
            <a:lvl4pPr marL="0" indent="685783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4pPr>
            <a:lvl5pPr marL="0" indent="914377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50" y="6488826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297827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207722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1" y="1186482"/>
            <a:ext cx="4889500" cy="4673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1" y="2124253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539750"/>
            <a:ext cx="4889500" cy="717551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9542988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9" y="2266951"/>
            <a:ext cx="10985503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50" y="6488826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04580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1" y="1186482"/>
            <a:ext cx="10985500" cy="4673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4306830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539750"/>
            <a:ext cx="10985500" cy="717551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1" y="1186482"/>
            <a:ext cx="10985500" cy="4673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1pPr>
            <a:lvl2pPr marL="0" indent="228594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2pPr>
            <a:lvl3pPr marL="0" indent="457189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3pPr>
            <a:lvl4pPr marL="0" indent="685783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4pPr>
            <a:lvl5pPr marL="0" indent="914377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642072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1" y="2460423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594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189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783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377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874541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368922"/>
            <a:ext cx="10972800" cy="4947903"/>
          </a:xfrm>
          <a:prstGeom prst="rect">
            <a:avLst/>
          </a:prstGeom>
        </p:spPr>
        <p:txBody>
          <a:bodyPr/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1867">
                <a:solidFill>
                  <a:schemeClr val="tx1"/>
                </a:solidFill>
              </a:defRPr>
            </a:lvl4pPr>
            <a:lvl5pPr>
              <a:defRPr sz="186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26831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1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594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189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783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377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1" y="4131090"/>
            <a:ext cx="10985500" cy="4673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342297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7" cy="3184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3" y="2469931"/>
            <a:ext cx="10438077" cy="1918140"/>
          </a:xfrm>
          <a:prstGeom prst="rect">
            <a:avLst/>
          </a:prstGeom>
        </p:spPr>
        <p:txBody>
          <a:bodyPr/>
          <a:lstStyle>
            <a:lvl1pPr marL="319455" indent="-234945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55" indent="-6351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55" indent="222245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55" indent="450839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55" indent="679434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734504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94621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5760" userDrawn="1">
          <p15:clr>
            <a:srgbClr val="FBAE40"/>
          </p15:clr>
        </p15:guide>
        <p15:guide id="2" pos="102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3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t>Slide 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1" y="1435398"/>
            <a:ext cx="10985500" cy="4816863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01EEBC-D3B7-5DE5-8AA6-28864BFEAE96}"/>
              </a:ext>
            </a:extLst>
          </p:cNvPr>
          <p:cNvSpPr/>
          <p:nvPr userDrawn="1"/>
        </p:nvSpPr>
        <p:spPr>
          <a:xfrm>
            <a:off x="2" y="6114527"/>
            <a:ext cx="3335311" cy="59503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47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52835570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">
            <a:extLst>
              <a:ext uri="{FF2B5EF4-FFF2-40B4-BE49-F238E27FC236}">
                <a16:creationId xmlns:a16="http://schemas.microsoft.com/office/drawing/2014/main" id="{F8DD5DCC-BEAE-EDB2-1E06-C71D89034658}"/>
              </a:ext>
            </a:extLst>
          </p:cNvPr>
          <p:cNvSpPr/>
          <p:nvPr userDrawn="1"/>
        </p:nvSpPr>
        <p:spPr>
          <a:xfrm>
            <a:off x="-5" y="3923"/>
            <a:ext cx="9747861" cy="6858000"/>
          </a:xfrm>
          <a:prstGeom prst="rect">
            <a:avLst/>
          </a:prstGeom>
          <a:solidFill>
            <a:srgbClr val="88DAF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479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/>
          </a:p>
        </p:txBody>
      </p:sp>
      <p:sp>
        <p:nvSpPr>
          <p:cNvPr id="22" name="Rectangle">
            <a:extLst>
              <a:ext uri="{FF2B5EF4-FFF2-40B4-BE49-F238E27FC236}">
                <a16:creationId xmlns:a16="http://schemas.microsoft.com/office/drawing/2014/main" id="{A03D7FE1-893E-CFC6-7765-709C0DF217A0}"/>
              </a:ext>
            </a:extLst>
          </p:cNvPr>
          <p:cNvSpPr/>
          <p:nvPr userDrawn="1"/>
        </p:nvSpPr>
        <p:spPr>
          <a:xfrm flipH="1" flipV="1">
            <a:off x="9747856" y="-1"/>
            <a:ext cx="2444141" cy="6857999"/>
          </a:xfrm>
          <a:prstGeom prst="rect">
            <a:avLst/>
          </a:prstGeom>
          <a:solidFill>
            <a:srgbClr val="1F272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479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/>
          </a:p>
        </p:txBody>
      </p:sp>
      <p:sp>
        <p:nvSpPr>
          <p:cNvPr id="23" name="Author and Date">
            <a:extLst>
              <a:ext uri="{FF2B5EF4-FFF2-40B4-BE49-F238E27FC236}">
                <a16:creationId xmlns:a16="http://schemas.microsoft.com/office/drawing/2014/main" id="{705F4118-2429-28F9-3513-3D4B567CB842}"/>
              </a:ext>
            </a:extLst>
          </p:cNvPr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127" y="4004684"/>
            <a:ext cx="6091231" cy="2364528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18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4" name="Presentation Title">
            <a:extLst>
              <a:ext uri="{FF2B5EF4-FFF2-40B4-BE49-F238E27FC236}">
                <a16:creationId xmlns:a16="http://schemas.microsoft.com/office/drawing/2014/main" id="{61221871-9714-27AD-F73C-A4C6027B152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0671" y="210727"/>
            <a:ext cx="8754397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BF5283F6-C437-B95E-B547-0DE988B73F3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127" y="2758258"/>
            <a:ext cx="8754397" cy="952501"/>
          </a:xfrm>
          <a:prstGeom prst="rect">
            <a:avLst/>
          </a:prstGeom>
        </p:spPr>
        <p:txBody>
          <a:bodyPr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0" indent="228594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0" indent="457189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0" indent="685783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marL="0" indent="914377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6" name="Slide Number">
            <a:extLst>
              <a:ext uri="{FF2B5EF4-FFF2-40B4-BE49-F238E27FC236}">
                <a16:creationId xmlns:a16="http://schemas.microsoft.com/office/drawing/2014/main" id="{65F02BA9-1935-918C-08E6-C1BCDE5FB8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971050" y="6486709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7" name="Map 8.png" descr="Map 8.png">
            <a:extLst>
              <a:ext uri="{FF2B5EF4-FFF2-40B4-BE49-F238E27FC236}">
                <a16:creationId xmlns:a16="http://schemas.microsoft.com/office/drawing/2014/main" id="{854A985A-0033-14C8-7273-0AC2AAB0E2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84" t="557" r="73494" b="70445"/>
          <a:stretch/>
        </p:blipFill>
        <p:spPr>
          <a:xfrm>
            <a:off x="9747857" y="2893785"/>
            <a:ext cx="2444139" cy="3976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C34DB6E-56EA-CCE8-782F-11891CC03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8512"/>
          <a:stretch/>
        </p:blipFill>
        <p:spPr>
          <a:xfrm>
            <a:off x="6691357" y="5437570"/>
            <a:ext cx="2767403" cy="12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10416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49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3562351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6" y="553069"/>
            <a:ext cx="10984311" cy="3184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1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  <a:lvl2pPr marL="0" indent="228594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2pPr>
            <a:lvl3pPr marL="0" indent="457189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3pPr>
            <a:lvl4pPr marL="0" indent="685783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4pPr>
            <a:lvl5pPr marL="0" indent="914377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4773480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idx="21"/>
          </p:nvPr>
        </p:nvSpPr>
        <p:spPr>
          <a:xfrm>
            <a:off x="5486401" y="-101600"/>
            <a:ext cx="6072419" cy="70675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635001"/>
            <a:ext cx="4889500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1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  <a:lvl2pPr marL="0" indent="228594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2pPr>
            <a:lvl3pPr marL="0" indent="457189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3pPr>
            <a:lvl4pPr marL="0" indent="685783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4pPr>
            <a:lvl5pPr marL="0" indent="914377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50" y="6488826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893331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580876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1" y="1186482"/>
            <a:ext cx="4889500" cy="4673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1" y="2124253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539750"/>
            <a:ext cx="4889500" cy="717551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8171559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9" y="2266951"/>
            <a:ext cx="10985503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50" y="6488826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646618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2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92876"/>
            <a:ext cx="33189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CEA077D-40D2-7645-91D9-F5061C772B13}" type="datetime1">
              <a:rPr lang="en-US"/>
              <a:pPr/>
              <a:t>8/11/2026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4AA7F1F-F248-F943-913A-EBF08A13E9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382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1" y="1186482"/>
            <a:ext cx="10985500" cy="4673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704122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539750"/>
            <a:ext cx="10985500" cy="717551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1" y="1186482"/>
            <a:ext cx="10985500" cy="4673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1pPr>
            <a:lvl2pPr marL="0" indent="228594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2pPr>
            <a:lvl3pPr marL="0" indent="457189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3pPr>
            <a:lvl4pPr marL="0" indent="685783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4pPr>
            <a:lvl5pPr marL="0" indent="914377" defTabSz="412740">
              <a:lnSpc>
                <a:spcPct val="100000"/>
              </a:lnSpc>
              <a:spcBef>
                <a:spcPts val="900"/>
              </a:spcBef>
              <a:buSzTx/>
              <a:buNone/>
              <a:defRPr sz="2751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082249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1" y="2460423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594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189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783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377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977249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1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594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189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783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377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1" y="4131090"/>
            <a:ext cx="10985500" cy="4673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40">
              <a:lnSpc>
                <a:spcPct val="100000"/>
              </a:lnSpc>
              <a:spcBef>
                <a:spcPts val="0"/>
              </a:spcBef>
              <a:buSzTx/>
              <a:buNone/>
              <a:defRPr sz="2751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82829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7" cy="31849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4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3" y="2469931"/>
            <a:ext cx="10438077" cy="1918140"/>
          </a:xfrm>
          <a:prstGeom prst="rect">
            <a:avLst/>
          </a:prstGeom>
        </p:spPr>
        <p:txBody>
          <a:bodyPr/>
          <a:lstStyle>
            <a:lvl1pPr marL="319455" indent="-234945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55" indent="-6351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55" indent="222245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55" indent="450839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55" indent="679434">
              <a:spcBef>
                <a:spcPts val="0"/>
              </a:spcBef>
              <a:buSzTx/>
              <a:buNone/>
              <a:defRPr sz="4251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8311411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272797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5760" userDrawn="1">
          <p15:clr>
            <a:srgbClr val="FBAE40"/>
          </p15:clr>
        </p15:guide>
        <p15:guide id="2" pos="102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68922"/>
            <a:ext cx="5384800" cy="3537599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68922"/>
            <a:ext cx="5384800" cy="3537599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92876"/>
            <a:ext cx="33189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112AE92-20AD-8D4C-BE5B-92E66A82D5FE}" type="datetime1">
              <a:rPr lang="en-US"/>
              <a:pPr/>
              <a:t>8/11/2026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90444B3-43E0-CD49-8543-3A769AE78B9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064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368923"/>
            <a:ext cx="7315200" cy="472707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92876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C5520E0-F525-124B-8DCB-FDFCBFF95DE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127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BDD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91"/>
          <a:stretch/>
        </p:blipFill>
        <p:spPr>
          <a:xfrm>
            <a:off x="0" y="14"/>
            <a:ext cx="12192000" cy="121061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86073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76AE99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76AE99"/>
                </a:solidFill>
                <a:effectLst/>
                <a:latin typeface="Calibri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76AE99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20203"/>
            <a:ext cx="9204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>
                    <a:lumMod val="95000"/>
                  </a:srgbClr>
                </a:solidFill>
                <a:latin typeface="Calibri" panose="020F0502020204030204" pitchFamily="34" charset="0"/>
              </a:rPr>
              <a:t>National Center on Birth Defects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27480327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76AE99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Bottom band: NCBDDD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34"/>
          <a:stretch/>
        </p:blipFill>
        <p:spPr>
          <a:xfrm>
            <a:off x="0" y="6688028"/>
            <a:ext cx="12192000" cy="169981"/>
          </a:xfrm>
          <a:prstGeom prst="rect">
            <a:avLst/>
          </a:prstGeom>
        </p:spPr>
      </p:pic>
      <p:sp>
        <p:nvSpPr>
          <p:cNvPr id="6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342891" indent="-342891">
              <a:buClr>
                <a:srgbClr val="618E7C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B4534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5A4099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030297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618E7C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15" y="1600201"/>
            <a:ext cx="5172892" cy="4191000"/>
          </a:xfrm>
          <a:prstGeom prst="rect">
            <a:avLst/>
          </a:prstGeom>
        </p:spPr>
        <p:txBody>
          <a:bodyPr/>
          <a:lstStyle>
            <a:lvl1pPr marL="342891" indent="-342891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2" indent="-285744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23" y="1600201"/>
            <a:ext cx="5172892" cy="4191000"/>
          </a:xfrm>
          <a:prstGeom prst="rect">
            <a:avLst/>
          </a:prstGeom>
        </p:spPr>
        <p:txBody>
          <a:bodyPr/>
          <a:lstStyle>
            <a:lvl1pPr marL="342891" indent="-342891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2" indent="-285744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42"/>
          <a:stretch/>
        </p:blipFill>
        <p:spPr>
          <a:xfrm>
            <a:off x="18" y="6726263"/>
            <a:ext cx="12179143" cy="19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1957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618E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4467105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36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850223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1" r:id="rId2"/>
    <p:sldLayoutId id="2147483752" r:id="rId3"/>
    <p:sldLayoutId id="2147483759" r:id="rId4"/>
    <p:sldLayoutId id="2147483755" r:id="rId5"/>
  </p:sldLayoutIdLst>
  <p:txStyles>
    <p:titleStyle>
      <a:lvl1pPr algn="l" defTabSz="609585" rtl="0" eaLnBrk="0" fontAlgn="base" hangingPunct="0">
        <a:spcBef>
          <a:spcPct val="0"/>
        </a:spcBef>
        <a:spcAft>
          <a:spcPct val="0"/>
        </a:spcAft>
        <a:defRPr sz="4267" kern="1200">
          <a:solidFill>
            <a:srgbClr val="CD113B"/>
          </a:solidFill>
          <a:latin typeface="Arial"/>
          <a:ea typeface="Geneva" pitchFamily="37" charset="-128"/>
          <a:cs typeface="Arial"/>
        </a:defRPr>
      </a:lvl1pPr>
      <a:lvl2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2pPr>
      <a:lvl3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3pPr>
      <a:lvl4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4pPr>
      <a:lvl5pPr algn="l" defTabSz="609585" rtl="0" eaLnBrk="0" fontAlgn="base" hangingPunct="0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  <a:cs typeface="Times New Roman" pitchFamily="18" charset="0"/>
        </a:defRPr>
      </a:lvl5pPr>
      <a:lvl6pPr marL="609585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6pPr>
      <a:lvl7pPr marL="1219170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7pPr>
      <a:lvl8pPr marL="1828754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8pPr>
      <a:lvl9pPr marL="2438339" algn="l" defTabSz="609585" rtl="0" fontAlgn="base">
        <a:spcBef>
          <a:spcPct val="0"/>
        </a:spcBef>
        <a:spcAft>
          <a:spcPct val="0"/>
        </a:spcAft>
        <a:defRPr sz="4267">
          <a:solidFill>
            <a:srgbClr val="800000"/>
          </a:solidFill>
          <a:latin typeface="Times New Roman" pitchFamily="37" charset="0"/>
          <a:ea typeface="Geneva" pitchFamily="37" charset="-128"/>
        </a:defRPr>
      </a:lvl9pPr>
    </p:titleStyle>
    <p:bodyStyle>
      <a:lvl1pPr marL="457189" indent="-457189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Geneva" pitchFamily="37" charset="-128"/>
          <a:cs typeface="Geneva" pitchFamily="37" charset="-128"/>
        </a:defRPr>
      </a:lvl1pPr>
      <a:lvl2pPr marL="990575" indent="-380990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1"/>
          </a:solidFill>
          <a:latin typeface="+mn-lt"/>
          <a:ea typeface="Geneva" pitchFamily="37" charset="-128"/>
          <a:cs typeface="+mn-cs"/>
        </a:defRPr>
      </a:lvl2pPr>
      <a:lvl3pPr marL="1523962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Geneva" pitchFamily="37" charset="-128"/>
          <a:cs typeface="+mn-cs"/>
        </a:defRPr>
      </a:lvl3pPr>
      <a:lvl4pPr marL="2133547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33" kern="1200">
          <a:solidFill>
            <a:schemeClr val="tx1"/>
          </a:solidFill>
          <a:latin typeface="+mn-lt"/>
          <a:ea typeface="Geneva" pitchFamily="37" charset="-128"/>
          <a:cs typeface="+mn-cs"/>
        </a:defRPr>
      </a:lvl4pPr>
      <a:lvl5pPr marL="2743131" indent="-304792" algn="l" defTabSz="60958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33" kern="1200">
          <a:solidFill>
            <a:schemeClr val="tx1"/>
          </a:solidFill>
          <a:latin typeface="+mn-lt"/>
          <a:ea typeface="Geneva" pitchFamily="37" charset="-128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5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903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539750"/>
            <a:ext cx="10985500" cy="716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1" y="2124253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50" y="6486709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3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89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transition spd="med"/>
  <p:txStyles>
    <p:titleStyle>
      <a:lvl1pPr marL="0" marR="0" indent="0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4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89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83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77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71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66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60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54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2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85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77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70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62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54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47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39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31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4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89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83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77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71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66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60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54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1" y="539750"/>
            <a:ext cx="10985500" cy="716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1" y="2124253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1050" y="6486709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3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080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</p:sldLayoutIdLst>
  <p:transition spd="med"/>
  <p:txStyles>
    <p:titleStyle>
      <a:lvl1pPr marL="0" marR="0" indent="0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4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89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83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77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71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66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60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54" algn="l" defTabSz="12191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2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85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77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70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62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54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47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39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31" marR="0" indent="-304792" algn="l" defTabSz="1219139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4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89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83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77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71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66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60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54" algn="ctr" defTabSz="2920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clinicaltrials.gov/study/NCT0700731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linicaltrials.gov/study/NCT07007312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inicaltrials.gov/study/NCT05735184" TargetMode="External"/><Relationship Id="rId2" Type="http://schemas.openxmlformats.org/officeDocument/2006/relationships/hyperlink" Target="https://www.fda.gov/drugs/resources-information-approved-drugs/fda-approves-ziftomenib-relapsed-or-refractory-acute-myeloid-leukemia-npm1-muta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inicaltrials.gov/study/NCT0573518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2F0476-1966-4CD5-9E2F-6332FDA7F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134" y="3280504"/>
            <a:ext cx="11497733" cy="891931"/>
          </a:xfrm>
        </p:spPr>
        <p:txBody>
          <a:bodyPr lIns="121920" tIns="60960" rIns="121920" bIns="60960" anchor="t">
            <a:noAutofit/>
          </a:bodyPr>
          <a:lstStyle/>
          <a:p>
            <a:r>
              <a:rPr lang="en-US" sz="2267" b="1">
                <a:solidFill>
                  <a:srgbClr val="B62B30"/>
                </a:solidFill>
              </a:rPr>
              <a:t>Ziftomenib in Combination with Venetoclax and Azacitidine in Newly Diagnosed </a:t>
            </a:r>
            <a:r>
              <a:rPr lang="en-US" sz="2267" b="1" i="1">
                <a:solidFill>
                  <a:srgbClr val="B62B30"/>
                </a:solidFill>
              </a:rPr>
              <a:t>NPM1</a:t>
            </a:r>
            <a:r>
              <a:rPr lang="en-US" sz="2267" b="1">
                <a:solidFill>
                  <a:srgbClr val="B62B30"/>
                </a:solidFill>
              </a:rPr>
              <a:t>-m Acute Myeloid Leukemia: Phase 1b Results from KOMET-007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E8B9C4E3-EF02-B653-CA15-BA93169F1660}"/>
              </a:ext>
            </a:extLst>
          </p:cNvPr>
          <p:cNvSpPr txBox="1">
            <a:spLocks/>
          </p:cNvSpPr>
          <p:nvPr/>
        </p:nvSpPr>
        <p:spPr>
          <a:xfrm>
            <a:off x="559930" y="4172435"/>
            <a:ext cx="11090204" cy="891931"/>
          </a:xfrm>
          <a:prstGeom prst="rect">
            <a:avLst/>
          </a:prstGeom>
        </p:spPr>
        <p:txBody>
          <a:bodyPr lIns="121920" tIns="60960" rIns="121920" bIns="60960" anchor="t">
            <a:no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0" i="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1333" b="1" u="sng">
                <a:solidFill>
                  <a:schemeClr val="tx1"/>
                </a:solidFill>
              </a:rPr>
              <a:t>Gail J. Roboz, MD</a:t>
            </a:r>
            <a:r>
              <a:rPr lang="en-US" sz="1333" b="1" u="sng" baseline="30000">
                <a:solidFill>
                  <a:schemeClr val="tx1"/>
                </a:solidFill>
              </a:rPr>
              <a:t>1</a:t>
            </a:r>
            <a:r>
              <a:rPr lang="en-US" sz="1333">
                <a:solidFill>
                  <a:schemeClr val="tx1"/>
                </a:solidFill>
              </a:rPr>
              <a:t>, Eunice S. Wang​, MD</a:t>
            </a:r>
            <a:r>
              <a:rPr lang="en-US" sz="1333" baseline="30000">
                <a:solidFill>
                  <a:schemeClr val="tx1"/>
                </a:solidFill>
              </a:rPr>
              <a:t>2</a:t>
            </a:r>
            <a:r>
              <a:rPr lang="en-US" sz="1333">
                <a:solidFill>
                  <a:schemeClr val="tx1"/>
                </a:solidFill>
              </a:rPr>
              <a:t>, Amir T. Fathi, MD​</a:t>
            </a:r>
            <a:r>
              <a:rPr lang="en-US" sz="1333" baseline="30000">
                <a:solidFill>
                  <a:schemeClr val="tx1"/>
                </a:solidFill>
              </a:rPr>
              <a:t>3</a:t>
            </a:r>
            <a:r>
              <a:rPr lang="en-US" sz="1333">
                <a:solidFill>
                  <a:schemeClr val="tx1"/>
                </a:solidFill>
              </a:rPr>
              <a:t>, Harry Erba, MD, PhD</a:t>
            </a:r>
            <a:r>
              <a:rPr lang="en-US" sz="1333" baseline="30000">
                <a:solidFill>
                  <a:schemeClr val="tx1"/>
                </a:solidFill>
              </a:rPr>
              <a:t>4</a:t>
            </a:r>
            <a:r>
              <a:rPr lang="en-US" sz="1333">
                <a:solidFill>
                  <a:schemeClr val="tx1"/>
                </a:solidFill>
              </a:rPr>
              <a:t>, Keith W. Pratz​, MD</a:t>
            </a:r>
            <a:r>
              <a:rPr lang="en-US" sz="1333" baseline="30000">
                <a:solidFill>
                  <a:schemeClr val="tx1"/>
                </a:solidFill>
              </a:rPr>
              <a:t>5</a:t>
            </a:r>
            <a:r>
              <a:rPr lang="en-US" sz="1333">
                <a:solidFill>
                  <a:schemeClr val="tx1"/>
                </a:solidFill>
              </a:rPr>
              <a:t>, Guru Subramanian Guru Murthy​, MD, MS</a:t>
            </a:r>
            <a:r>
              <a:rPr lang="en-US" sz="1333" baseline="30000">
                <a:solidFill>
                  <a:schemeClr val="tx1"/>
                </a:solidFill>
              </a:rPr>
              <a:t>6</a:t>
            </a:r>
            <a:r>
              <a:rPr lang="en-US" sz="1333">
                <a:solidFill>
                  <a:schemeClr val="tx1"/>
                </a:solidFill>
              </a:rPr>
              <a:t>, Leonard C. Alsfeld​, MD</a:t>
            </a:r>
            <a:r>
              <a:rPr lang="en-US" sz="1333" baseline="30000">
                <a:solidFill>
                  <a:schemeClr val="tx1"/>
                </a:solidFill>
              </a:rPr>
              <a:t>7</a:t>
            </a:r>
            <a:r>
              <a:rPr lang="en-US" sz="1333">
                <a:solidFill>
                  <a:schemeClr val="tx1"/>
                </a:solidFill>
              </a:rPr>
              <a:t>, James S. Blachly​, MD</a:t>
            </a:r>
            <a:r>
              <a:rPr lang="en-US" sz="1333" baseline="30000">
                <a:solidFill>
                  <a:schemeClr val="tx1"/>
                </a:solidFill>
              </a:rPr>
              <a:t>8</a:t>
            </a:r>
            <a:r>
              <a:rPr lang="en-US" sz="1333">
                <a:solidFill>
                  <a:schemeClr val="tx1"/>
                </a:solidFill>
              </a:rPr>
              <a:t>, Kiran Naqvi, MD</a:t>
            </a:r>
            <a:r>
              <a:rPr lang="en-US" sz="1333" baseline="30000">
                <a:solidFill>
                  <a:schemeClr val="tx1"/>
                </a:solidFill>
              </a:rPr>
              <a:t>9</a:t>
            </a:r>
            <a:r>
              <a:rPr lang="en-US" sz="1333">
                <a:solidFill>
                  <a:schemeClr val="tx1"/>
                </a:solidFill>
              </a:rPr>
              <a:t>, Ghayas C. Issa, MD</a:t>
            </a:r>
            <a:r>
              <a:rPr lang="en-US" sz="1333" baseline="30000">
                <a:solidFill>
                  <a:schemeClr val="tx1"/>
                </a:solidFill>
              </a:rPr>
              <a:t>10</a:t>
            </a:r>
            <a:r>
              <a:rPr lang="en-US" sz="1333">
                <a:solidFill>
                  <a:schemeClr val="tx1"/>
                </a:solidFill>
              </a:rPr>
              <a:t>, Ayman Qasrawi​, MD</a:t>
            </a:r>
            <a:r>
              <a:rPr lang="en-US" sz="1333" baseline="30000">
                <a:solidFill>
                  <a:schemeClr val="tx1"/>
                </a:solidFill>
              </a:rPr>
              <a:t>11</a:t>
            </a:r>
            <a:r>
              <a:rPr lang="en-US" sz="1333">
                <a:solidFill>
                  <a:schemeClr val="tx1"/>
                </a:solidFill>
              </a:rPr>
              <a:t>, Stephen A. Strickland​, MD</a:t>
            </a:r>
            <a:r>
              <a:rPr lang="en-US" sz="1333" baseline="30000">
                <a:solidFill>
                  <a:schemeClr val="tx1"/>
                </a:solidFill>
              </a:rPr>
              <a:t>12</a:t>
            </a:r>
            <a:r>
              <a:rPr lang="en-US" sz="1333">
                <a:solidFill>
                  <a:schemeClr val="tx1"/>
                </a:solidFill>
              </a:rPr>
              <a:t>, Neil D. Palmisiano​, MDMS</a:t>
            </a:r>
            <a:r>
              <a:rPr lang="en-US" sz="1333" baseline="30000">
                <a:solidFill>
                  <a:schemeClr val="tx1"/>
                </a:solidFill>
              </a:rPr>
              <a:t>13</a:t>
            </a:r>
            <a:r>
              <a:rPr lang="en-US" sz="1333">
                <a:solidFill>
                  <a:schemeClr val="tx1"/>
                </a:solidFill>
              </a:rPr>
              <a:t>, Jessica K. Altman​, MD</a:t>
            </a:r>
            <a:r>
              <a:rPr lang="en-US" sz="1333" baseline="30000">
                <a:solidFill>
                  <a:schemeClr val="tx1"/>
                </a:solidFill>
              </a:rPr>
              <a:t>14</a:t>
            </a:r>
            <a:r>
              <a:rPr lang="en-US" sz="1333">
                <a:solidFill>
                  <a:schemeClr val="tx1"/>
                </a:solidFill>
              </a:rPr>
              <a:t>, Cecilia Arana Yi​, MD</a:t>
            </a:r>
            <a:r>
              <a:rPr lang="en-US" sz="1333" baseline="30000">
                <a:solidFill>
                  <a:schemeClr val="tx1"/>
                </a:solidFill>
              </a:rPr>
              <a:t>15</a:t>
            </a:r>
            <a:r>
              <a:rPr lang="en-US" sz="1333">
                <a:solidFill>
                  <a:schemeClr val="tx1"/>
                </a:solidFill>
              </a:rPr>
              <a:t>, Grerk Sutamtewagul​, MD</a:t>
            </a:r>
            <a:r>
              <a:rPr lang="en-US" sz="1333" baseline="30000">
                <a:solidFill>
                  <a:schemeClr val="tx1"/>
                </a:solidFill>
              </a:rPr>
              <a:t>16</a:t>
            </a:r>
            <a:r>
              <a:rPr lang="en-US" sz="1333">
                <a:solidFill>
                  <a:schemeClr val="tx1"/>
                </a:solidFill>
              </a:rPr>
              <a:t>, Yazan F. Madanat, MD</a:t>
            </a:r>
            <a:r>
              <a:rPr lang="en-US" sz="1333" baseline="30000">
                <a:solidFill>
                  <a:schemeClr val="tx1"/>
                </a:solidFill>
              </a:rPr>
              <a:t>17</a:t>
            </a:r>
            <a:r>
              <a:rPr lang="en-US" sz="1333">
                <a:solidFill>
                  <a:schemeClr val="tx1"/>
                </a:solidFill>
              </a:rPr>
              <a:t>, Suresh Kumar Balasubramanian, MD</a:t>
            </a:r>
            <a:r>
              <a:rPr lang="en-US" sz="1333" baseline="30000">
                <a:solidFill>
                  <a:schemeClr val="tx1"/>
                </a:solidFill>
              </a:rPr>
              <a:t>18</a:t>
            </a:r>
            <a:r>
              <a:rPr lang="en-US" sz="1333">
                <a:solidFill>
                  <a:schemeClr val="tx1"/>
                </a:solidFill>
              </a:rPr>
              <a:t>, Christine M. McMahon​, MD</a:t>
            </a:r>
            <a:r>
              <a:rPr lang="en-US" sz="1333" baseline="30000">
                <a:solidFill>
                  <a:schemeClr val="tx1"/>
                </a:solidFill>
              </a:rPr>
              <a:t>19</a:t>
            </a:r>
            <a:r>
              <a:rPr lang="en-US" sz="1333">
                <a:solidFill>
                  <a:schemeClr val="tx1"/>
                </a:solidFill>
              </a:rPr>
              <a:t>, Hongling Zhang, MS</a:t>
            </a:r>
            <a:r>
              <a:rPr lang="en-US" sz="1333" baseline="30000">
                <a:solidFill>
                  <a:schemeClr val="tx1"/>
                </a:solidFill>
              </a:rPr>
              <a:t>20</a:t>
            </a:r>
            <a:r>
              <a:rPr lang="en-US" sz="1333">
                <a:solidFill>
                  <a:schemeClr val="tx1"/>
                </a:solidFill>
              </a:rPr>
              <a:t>, ​Tianle Chen, PhD​</a:t>
            </a:r>
            <a:r>
              <a:rPr lang="en-US" sz="1333" baseline="30000">
                <a:solidFill>
                  <a:schemeClr val="tx1"/>
                </a:solidFill>
              </a:rPr>
              <a:t>20</a:t>
            </a:r>
            <a:r>
              <a:rPr lang="en-US" sz="1333">
                <a:solidFill>
                  <a:schemeClr val="tx1"/>
                </a:solidFill>
              </a:rPr>
              <a:t>, Marcie Riches​, MD</a:t>
            </a:r>
            <a:r>
              <a:rPr lang="en-US" sz="1333" baseline="30000">
                <a:solidFill>
                  <a:schemeClr val="tx1"/>
                </a:solidFill>
              </a:rPr>
              <a:t>20</a:t>
            </a:r>
            <a:r>
              <a:rPr lang="en-US" sz="1333">
                <a:solidFill>
                  <a:schemeClr val="tx1"/>
                </a:solidFill>
              </a:rPr>
              <a:t>, Daniel Corum​, PhD</a:t>
            </a:r>
            <a:r>
              <a:rPr lang="en-US" sz="1333" baseline="30000">
                <a:solidFill>
                  <a:schemeClr val="tx1"/>
                </a:solidFill>
              </a:rPr>
              <a:t>20</a:t>
            </a:r>
            <a:r>
              <a:rPr lang="en-US" sz="1333">
                <a:solidFill>
                  <a:schemeClr val="tx1"/>
                </a:solidFill>
              </a:rPr>
              <a:t>, Mollie Leoni, MD</a:t>
            </a:r>
            <a:r>
              <a:rPr lang="en-US" sz="1333" baseline="30000">
                <a:solidFill>
                  <a:schemeClr val="tx1"/>
                </a:solidFill>
              </a:rPr>
              <a:t>20</a:t>
            </a:r>
            <a:r>
              <a:rPr lang="en-US" sz="1333">
                <a:solidFill>
                  <a:schemeClr val="tx1"/>
                </a:solidFill>
              </a:rPr>
              <a:t>, Amer M. Zeidan, MBBS, MHS​</a:t>
            </a:r>
            <a:r>
              <a:rPr lang="en-US" sz="1333" baseline="30000">
                <a:solidFill>
                  <a:schemeClr val="tx1"/>
                </a:solidFill>
              </a:rPr>
              <a:t>21</a:t>
            </a:r>
            <a:endParaRPr lang="en-US" sz="1333">
              <a:solidFill>
                <a:schemeClr val="tx1"/>
              </a:solidFill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28E4382-5287-6384-2BA5-F2D833C42155}"/>
              </a:ext>
            </a:extLst>
          </p:cNvPr>
          <p:cNvSpPr txBox="1">
            <a:spLocks/>
          </p:cNvSpPr>
          <p:nvPr/>
        </p:nvSpPr>
        <p:spPr>
          <a:xfrm>
            <a:off x="914400" y="5333455"/>
            <a:ext cx="10363200" cy="891931"/>
          </a:xfrm>
          <a:prstGeom prst="rect">
            <a:avLst/>
          </a:prstGeom>
        </p:spPr>
        <p:txBody>
          <a:bodyPr lIns="121920" tIns="60960" rIns="121920" bIns="60960" anchor="t">
            <a:no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0" i="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800" baseline="30000">
                <a:solidFill>
                  <a:schemeClr val="tx1"/>
                </a:solidFill>
                <a:ea typeface="Geneva"/>
              </a:rPr>
              <a:t>1</a:t>
            </a:r>
            <a:r>
              <a:rPr lang="en-US" sz="800">
                <a:solidFill>
                  <a:schemeClr val="tx1"/>
                </a:solidFill>
                <a:ea typeface="Geneva"/>
              </a:rPr>
              <a:t>Weill Cornell Medicine and The New York Presbyterian Hospital, New York, NY;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2</a:t>
            </a:r>
            <a:r>
              <a:rPr lang="en-US" sz="800">
                <a:solidFill>
                  <a:schemeClr val="tx1"/>
                </a:solidFill>
                <a:ea typeface="Geneva"/>
              </a:rPr>
              <a:t>Roswell Park Comprehensive Cancer Center, Buffalo, NY;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3</a:t>
            </a:r>
            <a:r>
              <a:rPr lang="en-US" sz="800">
                <a:solidFill>
                  <a:schemeClr val="tx1"/>
                </a:solidFill>
                <a:ea typeface="Geneva"/>
              </a:rPr>
              <a:t>Massachusetts General Hospital, Harvard Medical School, Boston, MA;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4</a:t>
            </a:r>
            <a:r>
              <a:rPr lang="en-US" sz="800">
                <a:solidFill>
                  <a:schemeClr val="tx1"/>
                </a:solidFill>
                <a:ea typeface="Geneva"/>
              </a:rPr>
              <a:t>Duke Cancer Institute, Durham, NC;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5</a:t>
            </a:r>
            <a:r>
              <a:rPr lang="en-US" sz="800">
                <a:solidFill>
                  <a:schemeClr val="tx1"/>
                </a:solidFill>
                <a:ea typeface="Geneva"/>
              </a:rPr>
              <a:t>Abramson Cancer Center, University of Pennsylvania, Philadelphia, PA;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6</a:t>
            </a:r>
            <a:r>
              <a:rPr lang="en-US" sz="800">
                <a:solidFill>
                  <a:schemeClr val="tx1"/>
                </a:solidFill>
                <a:ea typeface="Geneva"/>
              </a:rPr>
              <a:t>Froedtert &amp; Medical College of Wisconsin, Milwaukee, WI;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7</a:t>
            </a:r>
            <a:r>
              <a:rPr lang="en-US" sz="800">
                <a:solidFill>
                  <a:schemeClr val="tx1"/>
                </a:solidFill>
                <a:ea typeface="Geneva"/>
              </a:rPr>
              <a:t>Ochsner MD Anderson Cancer Center, New Orleans, LA;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8</a:t>
            </a:r>
            <a:r>
              <a:rPr lang="en-US" sz="800">
                <a:solidFill>
                  <a:schemeClr val="tx1"/>
                </a:solidFill>
                <a:ea typeface="Geneva"/>
              </a:rPr>
              <a:t>The Ohio State University Comprehensive Cancer Center, Columbus, OH;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9</a:t>
            </a:r>
            <a:r>
              <a:rPr lang="en-US" sz="800">
                <a:solidFill>
                  <a:schemeClr val="tx1"/>
                </a:solidFill>
                <a:ea typeface="Geneva"/>
              </a:rPr>
              <a:t>Chao Family Comprehensive Cancer Center, University of California Irvine Health, Orange, CA;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10</a:t>
            </a:r>
            <a:r>
              <a:rPr lang="en-US" sz="800">
                <a:solidFill>
                  <a:schemeClr val="tx1"/>
                </a:solidFill>
                <a:ea typeface="Geneva"/>
              </a:rPr>
              <a:t>Department of Leukemia, The University of Texas MD Anderson Cancer Center, Houston, TX;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11</a:t>
            </a:r>
            <a:r>
              <a:rPr lang="en-US" sz="800">
                <a:solidFill>
                  <a:schemeClr val="tx1"/>
                </a:solidFill>
                <a:ea typeface="Geneva"/>
              </a:rPr>
              <a:t>Department of Internal Medicine, University of Kentucky, Lexington, KY;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12</a:t>
            </a:r>
            <a:r>
              <a:rPr lang="en-US" sz="800">
                <a:solidFill>
                  <a:schemeClr val="tx1"/>
                </a:solidFill>
                <a:ea typeface="Geneva"/>
              </a:rPr>
              <a:t>SCRI at TriStar Centennial, Nashville, TN;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13</a:t>
            </a:r>
            <a:r>
              <a:rPr lang="en-US" sz="800">
                <a:solidFill>
                  <a:schemeClr val="tx1"/>
                </a:solidFill>
                <a:ea typeface="Geneva"/>
              </a:rPr>
              <a:t>Rutgers Cancer Institute of New Jersey, New Brunswick, NJ;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14</a:t>
            </a:r>
            <a:r>
              <a:rPr lang="en-US" sz="800">
                <a:solidFill>
                  <a:schemeClr val="tx1"/>
                </a:solidFill>
                <a:ea typeface="Geneva"/>
              </a:rPr>
              <a:t>Robert H. Lurie Comprehensive Cancer Center, Northwestern University, Chicago, IL;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15</a:t>
            </a:r>
            <a:r>
              <a:rPr lang="en-US" sz="800">
                <a:solidFill>
                  <a:schemeClr val="tx1"/>
                </a:solidFill>
                <a:ea typeface="Geneva"/>
              </a:rPr>
              <a:t>Division of Hematology and Oncology, Mayo Clinic, Phoenix, AZ;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16</a:t>
            </a:r>
            <a:r>
              <a:rPr lang="en-US" sz="800">
                <a:solidFill>
                  <a:schemeClr val="tx1"/>
                </a:solidFill>
                <a:ea typeface="Geneva"/>
              </a:rPr>
              <a:t>University of Iowa Health Care, Holden Comprehensive Cancer Center, Iowa City, IA;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17</a:t>
            </a:r>
            <a:r>
              <a:rPr lang="en-US" sz="800">
                <a:solidFill>
                  <a:schemeClr val="tx1"/>
                </a:solidFill>
                <a:ea typeface="Geneva"/>
              </a:rPr>
              <a:t>The University of Texas Southwestern Medical Center, Dallas, TX;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18</a:t>
            </a:r>
            <a:r>
              <a:rPr lang="en-US" sz="800">
                <a:solidFill>
                  <a:schemeClr val="tx1"/>
                </a:solidFill>
                <a:ea typeface="Geneva"/>
              </a:rPr>
              <a:t>Karmanos Cancer Institute, Wayne State University, Detroit, MI;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19</a:t>
            </a:r>
            <a:r>
              <a:rPr lang="en-US" sz="800">
                <a:solidFill>
                  <a:schemeClr val="tx1"/>
                </a:solidFill>
                <a:ea typeface="Geneva"/>
              </a:rPr>
              <a:t>Anschutz Medical Campus, Division of Hematology, University of Colorado School of Medicine, Aurora, CO;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20</a:t>
            </a:r>
            <a:r>
              <a:rPr lang="en-US" sz="800">
                <a:solidFill>
                  <a:schemeClr val="tx1"/>
                </a:solidFill>
                <a:ea typeface="Geneva"/>
              </a:rPr>
              <a:t>Kura Oncology, Inc., San Diego, CA; </a:t>
            </a:r>
            <a:r>
              <a:rPr lang="en-US" sz="800" baseline="30000">
                <a:solidFill>
                  <a:schemeClr val="tx1"/>
                </a:solidFill>
                <a:ea typeface="Geneva"/>
              </a:rPr>
              <a:t>21</a:t>
            </a:r>
            <a:r>
              <a:rPr lang="en-US" sz="800">
                <a:solidFill>
                  <a:schemeClr val="tx1"/>
                </a:solidFill>
                <a:ea typeface="Geneva"/>
              </a:rPr>
              <a:t>Yale University and Yale Comprehensive Cancer Center, New Haven, 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B39F33-83BB-B37C-3239-0261FCECE801}"/>
              </a:ext>
            </a:extLst>
          </p:cNvPr>
          <p:cNvSpPr txBox="1"/>
          <p:nvPr/>
        </p:nvSpPr>
        <p:spPr>
          <a:xfrm>
            <a:off x="669798" y="6498020"/>
            <a:ext cx="88308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 dirty="0"/>
              <a:t>Presented at the 67</a:t>
            </a:r>
            <a:r>
              <a:rPr lang="en-US" sz="1050" i="1" baseline="30000" dirty="0"/>
              <a:t>th</a:t>
            </a:r>
            <a:r>
              <a:rPr lang="en-US" sz="1050" i="1" dirty="0"/>
              <a:t> American Society of Hematology (ASH) Annual Meeting and Exposition on December 6–9, 2025 in Orlando, FL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C49337-DF7B-3225-5FC9-0C54C12C65B6}"/>
              </a:ext>
            </a:extLst>
          </p:cNvPr>
          <p:cNvSpPr txBox="1"/>
          <p:nvPr/>
        </p:nvSpPr>
        <p:spPr>
          <a:xfrm>
            <a:off x="10899648" y="6498020"/>
            <a:ext cx="7559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50" b="1" i="1"/>
              <a:t>#766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6BA38-E20E-55B0-258F-967863BC9723}"/>
              </a:ext>
            </a:extLst>
          </p:cNvPr>
          <p:cNvSpPr txBox="1"/>
          <p:nvPr/>
        </p:nvSpPr>
        <p:spPr>
          <a:xfrm>
            <a:off x="565888" y="98370"/>
            <a:ext cx="1138365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GB" sz="1050" i="1" dirty="0"/>
              <a:t>Reused with permission from the American Society of </a:t>
            </a:r>
            <a:r>
              <a:rPr lang="en-GB" sz="1050" i="1" dirty="0" err="1"/>
              <a:t>Hematology</a:t>
            </a:r>
            <a:r>
              <a:rPr lang="en-GB" sz="1050" i="1" dirty="0"/>
              <a:t>. © 2025 The Authors. All rights reserved. Officially licensed by ASH for distribution via a corporate website by Kura.</a:t>
            </a:r>
            <a:endParaRPr lang="en-US" sz="1050" i="1" dirty="0"/>
          </a:p>
        </p:txBody>
      </p:sp>
    </p:spTree>
    <p:extLst>
      <p:ext uri="{BB962C8B-B14F-4D97-AF65-F5344CB8AC3E}">
        <p14:creationId xmlns:p14="http://schemas.microsoft.com/office/powerpoint/2010/main" val="2972056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D2648-C86F-8729-0536-3315D03F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3464"/>
            <a:ext cx="10972800" cy="713539"/>
          </a:xfrm>
        </p:spPr>
        <p:txBody>
          <a:bodyPr lIns="91440" tIns="45720" rIns="91440" bIns="45720" anchor="t"/>
          <a:lstStyle/>
          <a:p>
            <a:r>
              <a:rPr lang="en-US" sz="2400" b="1">
                <a:ea typeface="Geneva"/>
              </a:rPr>
              <a:t>Duration of Treatment and Clinical Outcomes: Newly Diagnosed AML</a:t>
            </a:r>
            <a:endParaRPr lang="en-US"/>
          </a:p>
        </p:txBody>
      </p:sp>
      <p:sp>
        <p:nvSpPr>
          <p:cNvPr id="3" name="TextBox 20">
            <a:extLst>
              <a:ext uri="{FF2B5EF4-FFF2-40B4-BE49-F238E27FC236}">
                <a16:creationId xmlns:a16="http://schemas.microsoft.com/office/drawing/2014/main" id="{EEBC0CFF-03D7-50F1-9933-1844F690B60A}"/>
              </a:ext>
            </a:extLst>
          </p:cNvPr>
          <p:cNvSpPr txBox="1"/>
          <p:nvPr/>
        </p:nvSpPr>
        <p:spPr>
          <a:xfrm>
            <a:off x="5970731" y="5995728"/>
            <a:ext cx="5986137" cy="692497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aseline="30000">
                <a:solidFill>
                  <a:srgbClr val="414141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a</a:t>
            </a:r>
            <a:r>
              <a:rPr lang="en-US" sz="800">
                <a:solidFill>
                  <a:srgbClr val="414141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Among response-evaluable patients; </a:t>
            </a:r>
            <a:r>
              <a:rPr lang="en-US" sz="800" baseline="30000">
                <a:solidFill>
                  <a:srgbClr val="414141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b</a:t>
            </a:r>
            <a:r>
              <a:rPr lang="en-US" sz="800">
                <a:solidFill>
                  <a:srgbClr val="414141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Patients on-treatment or in long-term follow-up</a:t>
            </a:r>
            <a:endParaRPr lang="en-US" sz="80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r">
              <a:spcBef>
                <a:spcPts val="200"/>
              </a:spcBef>
            </a:pPr>
            <a:r>
              <a:rPr lang="en-US" sz="800" spc="-7">
                <a:solidFill>
                  <a:srgbClr val="414141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Data cutoff: Sep 24, 2025 </a:t>
            </a:r>
          </a:p>
          <a:p>
            <a:pPr algn="r"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CR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CRh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CRi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complete remission with full / partial / incomplete hematologic recovery;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composite complete remission; </a:t>
            </a:r>
          </a:p>
          <a:p>
            <a:pPr algn="r"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MLFS, morphologic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-free state;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HSCT, hematopoietic stem cell transplant; </a:t>
            </a:r>
            <a:r>
              <a:rPr lang="en-US" sz="800" spc="-7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OS, overall survival; PR, partial response</a:t>
            </a:r>
            <a:endParaRPr lang="en-US" sz="800">
              <a:solidFill>
                <a:srgbClr val="414141"/>
              </a:solidFill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3E401-7186-C289-A31C-D48C53F287B2}"/>
              </a:ext>
            </a:extLst>
          </p:cNvPr>
          <p:cNvSpPr txBox="1">
            <a:spLocks/>
          </p:cNvSpPr>
          <p:nvPr/>
        </p:nvSpPr>
        <p:spPr>
          <a:xfrm>
            <a:off x="6553200" y="1288740"/>
            <a:ext cx="5057163" cy="3680386"/>
          </a:xfrm>
          <a:prstGeom prst="rect">
            <a:avLst/>
          </a:prstGeom>
        </p:spPr>
        <p:txBody>
          <a:bodyPr lIns="67733" tIns="67733" rIns="67733" bIns="67733" anchor="t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Geneva" pitchFamily="37" charset="-128"/>
                <a:cs typeface="Geneva" pitchFamily="37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660" lvl="1" indent="0">
              <a:spcBef>
                <a:spcPts val="800"/>
              </a:spcBef>
              <a:buNone/>
            </a:pPr>
            <a:r>
              <a:rPr lang="en-US" sz="1800">
                <a:latin typeface="Arial"/>
                <a:ea typeface="Geneva"/>
                <a:cs typeface="Arial"/>
              </a:rPr>
              <a:t>After a median follow-up of 26.1 weeks </a:t>
            </a:r>
            <a:endParaRPr lang="en-US">
              <a:ea typeface="Geneva"/>
            </a:endParaRPr>
          </a:p>
          <a:p>
            <a:pPr marL="73660" lvl="1" indent="0">
              <a:spcBef>
                <a:spcPts val="0"/>
              </a:spcBef>
              <a:buNone/>
            </a:pPr>
            <a:r>
              <a:rPr lang="en-US" sz="1800">
                <a:latin typeface="Arial"/>
                <a:ea typeface="Geneva"/>
                <a:cs typeface="Arial"/>
              </a:rPr>
              <a:t>(range 1.6–54.1):</a:t>
            </a:r>
          </a:p>
          <a:p>
            <a:pPr marL="571500" lvl="2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Geneva"/>
                <a:cs typeface="Arial"/>
              </a:rPr>
              <a:t>Median duration of CR was </a:t>
            </a:r>
            <a:r>
              <a:rPr lang="en-US" b="1">
                <a:latin typeface="Arial"/>
                <a:ea typeface="Geneva"/>
                <a:cs typeface="Arial"/>
              </a:rPr>
              <a:t>not </a:t>
            </a:r>
            <a:r>
              <a:rPr lang="en-US" b="1" err="1">
                <a:latin typeface="Arial"/>
                <a:ea typeface="Geneva"/>
                <a:cs typeface="Arial"/>
              </a:rPr>
              <a:t>reached</a:t>
            </a:r>
            <a:r>
              <a:rPr lang="en-US" b="1" baseline="30000" err="1">
                <a:latin typeface="Arial"/>
                <a:ea typeface="Geneva"/>
                <a:cs typeface="Arial"/>
              </a:rPr>
              <a:t>a</a:t>
            </a:r>
            <a:endParaRPr lang="en-US" b="1">
              <a:latin typeface="Arial"/>
              <a:ea typeface="Geneva"/>
              <a:cs typeface="Arial"/>
            </a:endParaRPr>
          </a:p>
          <a:p>
            <a:pPr marL="571500" lvl="2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Geneva"/>
                <a:cs typeface="Arial"/>
              </a:rPr>
              <a:t>Median OS was </a:t>
            </a:r>
            <a:r>
              <a:rPr lang="en-US" b="1">
                <a:latin typeface="Arial"/>
                <a:ea typeface="Geneva"/>
                <a:cs typeface="Arial"/>
              </a:rPr>
              <a:t>not </a:t>
            </a:r>
            <a:r>
              <a:rPr lang="en-US" b="1" err="1">
                <a:latin typeface="Arial"/>
                <a:ea typeface="Geneva"/>
                <a:cs typeface="Arial"/>
              </a:rPr>
              <a:t>reached</a:t>
            </a:r>
            <a:r>
              <a:rPr lang="en-US" b="1" baseline="30000" err="1">
                <a:latin typeface="Arial"/>
                <a:ea typeface="Geneva"/>
                <a:cs typeface="Arial"/>
              </a:rPr>
              <a:t>a</a:t>
            </a:r>
            <a:endParaRPr lang="en-US" b="1" strike="sngStrike" baseline="30000">
              <a:latin typeface="Arial"/>
              <a:ea typeface="Geneva"/>
              <a:cs typeface="Arial"/>
            </a:endParaRPr>
          </a:p>
          <a:p>
            <a:pPr marL="571500" lvl="2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Geneva"/>
                <a:cs typeface="Arial"/>
              </a:rPr>
              <a:t>5 </a:t>
            </a:r>
            <a:r>
              <a:rPr lang="en-US" i="1">
                <a:latin typeface="Arial"/>
                <a:ea typeface="Geneva"/>
                <a:cs typeface="Arial"/>
              </a:rPr>
              <a:t>NPM1</a:t>
            </a:r>
            <a:r>
              <a:rPr lang="en-US">
                <a:latin typeface="Arial"/>
                <a:ea typeface="Geneva"/>
                <a:cs typeface="Arial"/>
              </a:rPr>
              <a:t>-m patients underwent HSCT, and 3 went onto </a:t>
            </a:r>
            <a:r>
              <a:rPr lang="en-US" err="1">
                <a:latin typeface="Arial"/>
                <a:ea typeface="Geneva"/>
                <a:cs typeface="Arial"/>
              </a:rPr>
              <a:t>ziftomenib</a:t>
            </a:r>
            <a:r>
              <a:rPr lang="en-US">
                <a:latin typeface="Arial"/>
                <a:ea typeface="Geneva"/>
                <a:cs typeface="Arial"/>
              </a:rPr>
              <a:t> maintenance</a:t>
            </a:r>
          </a:p>
          <a:p>
            <a:pPr marL="571500" lvl="2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Geneva"/>
                <a:cs typeface="Arial"/>
              </a:rPr>
              <a:t>68% (27/40) of patients remained alive and continued on-</a:t>
            </a:r>
            <a:r>
              <a:rPr lang="en-US" err="1">
                <a:latin typeface="Arial"/>
                <a:ea typeface="Geneva"/>
                <a:cs typeface="Arial"/>
              </a:rPr>
              <a:t>study</a:t>
            </a:r>
            <a:r>
              <a:rPr lang="en-US" baseline="30000" err="1">
                <a:latin typeface="Arial"/>
                <a:ea typeface="Geneva"/>
                <a:cs typeface="Arial"/>
              </a:rPr>
              <a:t>b</a:t>
            </a:r>
            <a:endParaRPr lang="en-US" baseline="30000">
              <a:latin typeface="Arial"/>
              <a:ea typeface="Geneva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91F63-5151-046F-EE51-0D4470516950}"/>
              </a:ext>
            </a:extLst>
          </p:cNvPr>
          <p:cNvSpPr txBox="1"/>
          <p:nvPr/>
        </p:nvSpPr>
        <p:spPr>
          <a:xfrm>
            <a:off x="701729" y="94052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>
                <a:solidFill>
                  <a:srgbClr val="0070C0"/>
                </a:solidFill>
              </a:rPr>
              <a:t>NPM1</a:t>
            </a:r>
            <a:r>
              <a:rPr lang="en-US" sz="1600" b="1">
                <a:solidFill>
                  <a:srgbClr val="0070C0"/>
                </a:solidFill>
              </a:rPr>
              <a:t>-m</a:t>
            </a:r>
          </a:p>
        </p:txBody>
      </p:sp>
      <p:sp>
        <p:nvSpPr>
          <p:cNvPr id="530" name="TextBox 529">
            <a:extLst>
              <a:ext uri="{FF2B5EF4-FFF2-40B4-BE49-F238E27FC236}">
                <a16:creationId xmlns:a16="http://schemas.microsoft.com/office/drawing/2014/main" id="{911746D0-93ED-4A5F-9807-A56D8B792268}"/>
              </a:ext>
            </a:extLst>
          </p:cNvPr>
          <p:cNvSpPr txBox="1"/>
          <p:nvPr/>
        </p:nvSpPr>
        <p:spPr>
          <a:xfrm>
            <a:off x="2104297" y="6203478"/>
            <a:ext cx="235513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solidFill>
                  <a:srgbClr val="0070C0"/>
                </a:solidFill>
                <a:latin typeface="Arial"/>
                <a:ea typeface="Geneva"/>
              </a:rPr>
              <a:t>Duration of treatment (weeks)</a:t>
            </a:r>
            <a:endParaRPr lang="en-US" sz="12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FDC99B-40B2-52B4-41D3-4461AE597E30}"/>
              </a:ext>
            </a:extLst>
          </p:cNvPr>
          <p:cNvSpPr/>
          <p:nvPr/>
        </p:nvSpPr>
        <p:spPr>
          <a:xfrm>
            <a:off x="705851" y="1288740"/>
            <a:ext cx="5152024" cy="4881456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9013CD-09E1-997A-16FC-66307A13A5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5337" y="1275820"/>
            <a:ext cx="5150908" cy="488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43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CD277-FCBB-6243-F852-7E046002D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BDB9E6-0002-F73F-9F54-0613D457B8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3810055"/>
              </p:ext>
            </p:extLst>
          </p:nvPr>
        </p:nvGraphicFramePr>
        <p:xfrm>
          <a:off x="609600" y="1170432"/>
          <a:ext cx="109728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0003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3662797">
                  <a:extLst>
                    <a:ext uri="{9D8B030D-6E8A-4147-A177-3AD203B41FA5}">
                      <a16:colId xmlns:a16="http://schemas.microsoft.com/office/drawing/2014/main" val="1340510139"/>
                    </a:ext>
                  </a:extLst>
                </a:gridCol>
              </a:tblGrid>
              <a:tr h="593725">
                <a:tc>
                  <a:txBody>
                    <a:bodyPr/>
                    <a:lstStyle/>
                    <a:p>
                      <a:r>
                        <a:rPr lang="en-US" sz="1600">
                          <a:latin typeface="Arial"/>
                          <a:cs typeface="Arial"/>
                        </a:rPr>
                        <a:t>Median (range)</a:t>
                      </a:r>
                    </a:p>
                  </a:txBody>
                  <a:tcPr marL="121920" marR="121920" marT="60960" marB="6096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600">
                          <a:latin typeface="Arial"/>
                          <a:cs typeface="Arial"/>
                        </a:rPr>
                        <a:t>-m, 600 mg</a:t>
                      </a:r>
                    </a:p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(N=32)</a:t>
                      </a:r>
                      <a:r>
                        <a:rPr lang="en-US" sz="1600" i="0" baseline="30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>
                      <a:noFill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cs typeface="Arial"/>
                        </a:rPr>
                        <a:t>Days to ANC recovery ≥0.5 × 10</a:t>
                      </a:r>
                      <a:r>
                        <a:rPr lang="en-US" sz="1600" b="1" baseline="30000">
                          <a:latin typeface="Arial"/>
                          <a:cs typeface="Arial"/>
                        </a:rPr>
                        <a:t>9</a:t>
                      </a:r>
                      <a:r>
                        <a:rPr lang="en-US" sz="1600" b="1">
                          <a:latin typeface="Arial"/>
                          <a:cs typeface="Arial"/>
                        </a:rPr>
                        <a:t>/L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F497D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36 (1–69)</a:t>
                      </a:r>
                    </a:p>
                  </a:txBody>
                  <a:tcPr marL="121920" marR="121920" marT="60960" marB="60960">
                    <a:lnL w="12700">
                      <a:solidFill>
                        <a:srgbClr val="1F497D"/>
                      </a:solidFill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980980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Days to ANC recovery ≥1.0 × 10</a:t>
                      </a:r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9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/L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F497D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37 (1–69)</a:t>
                      </a:r>
                    </a:p>
                  </a:txBody>
                  <a:tcPr marL="121920" marR="121920" marT="60960" marB="60960">
                    <a:lnL w="12700">
                      <a:solidFill>
                        <a:srgbClr val="1F497D"/>
                      </a:solidFill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495498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Days to platelet count recovery ≥50 × 10</a:t>
                      </a:r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9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/L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F497D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24 (0–84)</a:t>
                      </a:r>
                    </a:p>
                  </a:txBody>
                  <a:tcPr marL="121920" marR="121920" marT="60960" marB="60960">
                    <a:lnL w="12700">
                      <a:solidFill>
                        <a:srgbClr val="1F497D"/>
                      </a:solidFill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325873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Days to platelet count recovery ≥100 × 10</a:t>
                      </a:r>
                      <a:r>
                        <a:rPr kumimoji="0" lang="en-US" sz="16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9</a:t>
                      </a:r>
                      <a:r>
                        <a:rPr kumimoji="0" lang="en-U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/L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F497D"/>
                      </a:solidFill>
                    </a:lnR>
                    <a:lnT w="0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30 (20–77)</a:t>
                      </a:r>
                    </a:p>
                  </a:txBody>
                  <a:tcPr marL="121920" marR="121920" marT="60960" marB="60960">
                    <a:lnL w="12700">
                      <a:solidFill>
                        <a:srgbClr val="1F497D"/>
                      </a:solidFill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85127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3754A56-8B49-5D18-F982-019721A54432}"/>
              </a:ext>
            </a:extLst>
          </p:cNvPr>
          <p:cNvSpPr txBox="1"/>
          <p:nvPr/>
        </p:nvSpPr>
        <p:spPr>
          <a:xfrm>
            <a:off x="609600" y="3648793"/>
            <a:ext cx="109728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latin typeface="Arial"/>
                <a:ea typeface="Geneva"/>
              </a:rPr>
              <a:t>Times to neutrophil and platelet count recovery were comparable to those for Ven/Aza alone</a:t>
            </a:r>
            <a:r>
              <a:rPr lang="en-US" baseline="30000">
                <a:latin typeface="Arial"/>
                <a:ea typeface="Geneva"/>
                <a:cs typeface="Arial"/>
              </a:rPr>
              <a:t>1–3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592964-AE01-CAA4-E043-DA70EE2DFCF4}"/>
              </a:ext>
            </a:extLst>
          </p:cNvPr>
          <p:cNvSpPr txBox="1"/>
          <p:nvPr/>
        </p:nvSpPr>
        <p:spPr>
          <a:xfrm>
            <a:off x="609600" y="6249156"/>
            <a:ext cx="10972800" cy="5129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a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Subset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of patients who reached cutoff</a:t>
            </a:r>
            <a:endParaRPr lang="en-US"/>
          </a:p>
          <a:p>
            <a:pPr defTabSz="914377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1.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Gutman JA et al. </a:t>
            </a:r>
            <a:r>
              <a:rPr lang="en-US" sz="800" i="1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Haematologica</a:t>
            </a:r>
            <a:r>
              <a:rPr lang="en-US" sz="800" i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.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2023;108(10):2616–25. </a:t>
            </a:r>
            <a:r>
              <a:rPr lang="en-US" sz="800" b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2.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Li X et al.</a:t>
            </a:r>
            <a:r>
              <a:rPr lang="en-US" sz="800" i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Invest New Drugs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. 2025;43(4):915–23. </a:t>
            </a:r>
            <a:r>
              <a:rPr lang="en-US" sz="800" b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3.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Rausch CR et al. </a:t>
            </a:r>
            <a:r>
              <a:rPr lang="en-US" sz="800" i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Cancer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. 2021;127(14):2489–99</a:t>
            </a:r>
          </a:p>
          <a:p>
            <a:pPr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Data cutoff: Sep 24, 2025. ANC, absolute neutrophil count</a:t>
            </a:r>
            <a:endParaRPr lang="en-GB" sz="800">
              <a:solidFill>
                <a:srgbClr val="414141"/>
              </a:solidFill>
              <a:latin typeface="Arial"/>
              <a:ea typeface="Geneva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7E8B4B5-9BC3-D056-9D07-CF27545E88DF}"/>
              </a:ext>
            </a:extLst>
          </p:cNvPr>
          <p:cNvSpPr txBox="1">
            <a:spLocks/>
          </p:cNvSpPr>
          <p:nvPr/>
        </p:nvSpPr>
        <p:spPr>
          <a:xfrm>
            <a:off x="609600" y="45895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ANC and Platelet Recovery in </a:t>
            </a:r>
            <a:r>
              <a:rPr lang="en-US" sz="2400" b="1" err="1">
                <a:ea typeface="Geneva"/>
              </a:rPr>
              <a:t>CRc</a:t>
            </a:r>
            <a:r>
              <a:rPr lang="en-US" sz="2400" b="1">
                <a:ea typeface="Geneva"/>
              </a:rPr>
              <a:t> Responders: Newly Diagnosed AML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93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CD40AD-8ABD-17AD-7537-86FCB0AA9ABC}"/>
              </a:ext>
            </a:extLst>
          </p:cNvPr>
          <p:cNvSpPr/>
          <p:nvPr/>
        </p:nvSpPr>
        <p:spPr>
          <a:xfrm>
            <a:off x="0" y="1325880"/>
            <a:ext cx="12192000" cy="46155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D2FD7-3A1E-0973-9F01-0D3B4312A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8953"/>
            <a:ext cx="10972800" cy="4412445"/>
          </a:xfrm>
        </p:spPr>
        <p:txBody>
          <a:bodyPr lIns="91440" tIns="45720" rIns="91440" bIns="45720" anchor="t"/>
          <a:lstStyle/>
          <a:p>
            <a:pPr marL="456565" indent="-456565">
              <a:spcBef>
                <a:spcPts val="1600"/>
              </a:spcBef>
            </a:pPr>
            <a:r>
              <a:rPr lang="en-US" sz="1870" b="1">
                <a:latin typeface="Arial"/>
                <a:ea typeface="Geneva"/>
                <a:cs typeface="Arial"/>
              </a:rPr>
              <a:t>In the ongoing KOMET-007 study, ziftomenib 600 mg QD combined with Ven/Aza showed high rates of durable morphologic and MRD-negative CR in newly diagnosed </a:t>
            </a:r>
            <a:r>
              <a:rPr lang="en-US" sz="1870" b="1" i="1">
                <a:latin typeface="Arial"/>
                <a:ea typeface="Geneva"/>
                <a:cs typeface="Arial"/>
              </a:rPr>
              <a:t>NPM1</a:t>
            </a:r>
            <a:r>
              <a:rPr lang="en-US" sz="1870" b="1">
                <a:latin typeface="Arial"/>
                <a:ea typeface="Geneva"/>
                <a:cs typeface="Arial"/>
              </a:rPr>
              <a:t>-m AML</a:t>
            </a:r>
            <a:endParaRPr lang="en-US" sz="1870">
              <a:latin typeface="Arial"/>
              <a:ea typeface="Geneva"/>
              <a:cs typeface="Arial"/>
            </a:endParaRPr>
          </a:p>
          <a:p>
            <a:pPr marL="989965" lvl="1" indent="-380365">
              <a:spcBef>
                <a:spcPts val="8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86% CRc (73% CR), with 68% molecular </a:t>
            </a:r>
            <a:r>
              <a:rPr lang="en-US" sz="1600" err="1">
                <a:latin typeface="Arial"/>
                <a:ea typeface="Geneva"/>
                <a:cs typeface="Arial"/>
              </a:rPr>
              <a:t>CRc</a:t>
            </a:r>
            <a:r>
              <a:rPr lang="en-US" sz="1600">
                <a:latin typeface="Arial"/>
                <a:ea typeface="Geneva"/>
                <a:cs typeface="Arial"/>
              </a:rPr>
              <a:t> MRD-negativity</a:t>
            </a:r>
          </a:p>
          <a:p>
            <a:pPr marL="989965" lvl="1" indent="-380365">
              <a:spcBef>
                <a:spcPts val="8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Median duration of CRc and median OS were not reached as of the data cutoff</a:t>
            </a:r>
          </a:p>
          <a:p>
            <a:pPr marL="456565" indent="-456565">
              <a:spcBef>
                <a:spcPts val="1600"/>
              </a:spcBef>
            </a:pPr>
            <a:r>
              <a:rPr lang="en-US" sz="1870" b="1">
                <a:latin typeface="Arial"/>
                <a:ea typeface="Geneva"/>
                <a:cs typeface="Arial"/>
              </a:rPr>
              <a:t>The addition of ziftomenib to Ven/Aza did not result in increased toxicity </a:t>
            </a:r>
          </a:p>
          <a:p>
            <a:pPr marL="989965" lvl="1" indent="-380365">
              <a:spcBef>
                <a:spcPts val="8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Myelosuppression was as expected for Ven/Aza</a:t>
            </a:r>
          </a:p>
          <a:p>
            <a:pPr marL="989965" lvl="1" indent="-380365">
              <a:spcBef>
                <a:spcPts val="8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Times to neutrophil and platelet count recovery were comparable to those for Ven/Aza alone</a:t>
            </a:r>
          </a:p>
          <a:p>
            <a:pPr marL="989965" lvl="1" indent="-380365">
              <a:spcBef>
                <a:spcPts val="800"/>
              </a:spcBef>
            </a:pPr>
            <a:r>
              <a:rPr lang="en-US" sz="1600">
                <a:latin typeface="Arial"/>
                <a:ea typeface="Geneva"/>
                <a:cs typeface="Arial"/>
              </a:rPr>
              <a:t>One case each of differentiation syndrome (grade 2) and investigator-assessed QTc (grade 3) were successfully managed and did not require discontinuation of ziftomenib</a:t>
            </a:r>
          </a:p>
          <a:p>
            <a:pPr marL="456565" indent="-456565">
              <a:spcBef>
                <a:spcPts val="1600"/>
              </a:spcBef>
            </a:pPr>
            <a:r>
              <a:rPr lang="en-US" sz="1870" b="1">
                <a:latin typeface="Arial"/>
                <a:ea typeface="Geneva"/>
                <a:cs typeface="Arial"/>
              </a:rPr>
              <a:t>Taken together, these data support advancement of this ziftomenib-based combination in the ongoing KOMET-017 (</a:t>
            </a:r>
            <a:r>
              <a:rPr lang="en-US" sz="1870" b="1">
                <a:latin typeface="Arial"/>
                <a:ea typeface="Geneva"/>
                <a:cs typeface="Arial"/>
                <a:hlinkClick r:id="rId2"/>
              </a:rPr>
              <a:t>NCT07007312</a:t>
            </a:r>
            <a:r>
              <a:rPr lang="en-US" sz="1870" b="1">
                <a:latin typeface="Arial"/>
                <a:ea typeface="Geneva"/>
                <a:cs typeface="Arial"/>
              </a:rPr>
              <a:t>) randomized phase 3 study in newly diagnosed </a:t>
            </a:r>
            <a:r>
              <a:rPr lang="en-US" sz="1870" b="1" i="1">
                <a:latin typeface="Arial"/>
                <a:ea typeface="Geneva"/>
                <a:cs typeface="Arial"/>
              </a:rPr>
              <a:t>NPM1</a:t>
            </a:r>
            <a:r>
              <a:rPr lang="en-US" sz="1870" b="1">
                <a:latin typeface="Arial"/>
                <a:ea typeface="Geneva"/>
                <a:cs typeface="Arial"/>
              </a:rPr>
              <a:t>-m AML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2918F6-BDA0-D416-52A0-E0BF56FC3E60}"/>
              </a:ext>
            </a:extLst>
          </p:cNvPr>
          <p:cNvSpPr txBox="1">
            <a:spLocks/>
          </p:cNvSpPr>
          <p:nvPr/>
        </p:nvSpPr>
        <p:spPr>
          <a:xfrm>
            <a:off x="609600" y="53492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Conclusions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05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64DE0-C7B7-A0BB-94B0-B3F1EF6EF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94BB733-161B-C6E9-AB2F-EBE4E4FAFB66}"/>
              </a:ext>
            </a:extLst>
          </p:cNvPr>
          <p:cNvSpPr/>
          <p:nvPr/>
        </p:nvSpPr>
        <p:spPr>
          <a:xfrm>
            <a:off x="264676" y="5598050"/>
            <a:ext cx="11662649" cy="5714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/>
                <a:ea typeface="Verdana" panose="020B0604030504040204" pitchFamily="34" charset="0"/>
              </a:rPr>
              <a:t>Currently enrolling as of September 2025 (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cs typeface="Arial" panose="020B0604020202020204" pitchFamily="34" charset="0"/>
                <a:hlinkClick r:id="rId3"/>
              </a:rPr>
              <a:t>NCT07007312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7BC2350-98F3-E280-787A-1B7A1F483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3464"/>
            <a:ext cx="10972800" cy="52160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KOMET-017: Phase 3 </a:t>
            </a:r>
            <a:r>
              <a:rPr lang="en-US" sz="240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Ziftomenib</a:t>
            </a: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Pivotal Newly Diagnosed Combination Studies</a:t>
            </a:r>
            <a:endParaRPr lang="en-US" sz="2400">
              <a:solidFill>
                <a:srgbClr val="1937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BBEF36F-68F1-3D0F-035E-E10C63B7B63B}"/>
              </a:ext>
            </a:extLst>
          </p:cNvPr>
          <p:cNvSpPr txBox="1">
            <a:spLocks/>
          </p:cNvSpPr>
          <p:nvPr/>
        </p:nvSpPr>
        <p:spPr>
          <a:xfrm>
            <a:off x="572899" y="1590012"/>
            <a:ext cx="2460125" cy="328787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8764"/>
              </a:buClr>
              <a:buFont typeface="Arial" panose="020B0604020202020204" pitchFamily="34" charset="0"/>
              <a:buChar char="•"/>
              <a:defRPr lang="en-US" sz="24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8764"/>
              </a:buClr>
              <a:buFont typeface="Wingdings" panose="05000000000000000000" pitchFamily="2" charset="2"/>
              <a:buChar char="§"/>
              <a:defRPr lang="en-US" sz="24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8764"/>
              </a:buClr>
              <a:buFont typeface="Courier New" panose="02070309020205020404" pitchFamily="49" charset="0"/>
              <a:buChar char="o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8764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8764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>
                <a:srgbClr val="12B4EE"/>
              </a:buClr>
              <a:buSz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  <a:cs typeface="Arial" panose="020B0604020202020204" pitchFamily="34" charset="0"/>
              </a:rPr>
              <a:t>Two independently powered, registration-enabling, randomized phase 3 studies in fit and unfit newly diagnosed AML (N=1300)</a:t>
            </a:r>
          </a:p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>
                <a:srgbClr val="008764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600"/>
              </a:spcAft>
              <a:buClr>
                <a:srgbClr val="008764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4EC78B1-B4CF-54A5-28A7-EDF23CC49136}"/>
              </a:ext>
            </a:extLst>
          </p:cNvPr>
          <p:cNvSpPr txBox="1">
            <a:spLocks/>
          </p:cNvSpPr>
          <p:nvPr/>
        </p:nvSpPr>
        <p:spPr>
          <a:xfrm>
            <a:off x="572899" y="1097984"/>
            <a:ext cx="11099064" cy="3313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1" i="0" kern="120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sngStrike" kern="1200" cap="none" spc="0" normalizeH="0" baseline="0" noProof="0">
              <a:ln>
                <a:noFill/>
              </a:ln>
              <a:solidFill>
                <a:srgbClr val="C0504D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D0B74E0-63D4-533B-019D-65C75C531556}"/>
              </a:ext>
            </a:extLst>
          </p:cNvPr>
          <p:cNvSpPr txBox="1">
            <a:spLocks/>
          </p:cNvSpPr>
          <p:nvPr/>
        </p:nvSpPr>
        <p:spPr>
          <a:xfrm>
            <a:off x="572899" y="1061541"/>
            <a:ext cx="10275888" cy="33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8764"/>
              </a:buClr>
              <a:buFont typeface="Arial" panose="020B0604020202020204" pitchFamily="34" charset="0"/>
              <a:buChar char="•"/>
              <a:defRPr lang="en-US" sz="24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8764"/>
              </a:buClr>
              <a:buFont typeface="Wingdings" panose="05000000000000000000" pitchFamily="2" charset="2"/>
              <a:buChar char="§"/>
              <a:defRPr lang="en-US" sz="24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8764"/>
              </a:buClr>
              <a:buFont typeface="Courier New" panose="02070309020205020404" pitchFamily="49" charset="0"/>
              <a:buChar char="o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8764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8764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764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2B4EE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C4C92D-788C-A17C-7A90-61212B07F035}"/>
              </a:ext>
            </a:extLst>
          </p:cNvPr>
          <p:cNvGrpSpPr/>
          <p:nvPr/>
        </p:nvGrpSpPr>
        <p:grpSpPr>
          <a:xfrm>
            <a:off x="3099267" y="1307800"/>
            <a:ext cx="8742005" cy="1635382"/>
            <a:chOff x="3469529" y="2578362"/>
            <a:chExt cx="8590309" cy="163538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2A092CB-E47A-7920-5460-74F209C54A47}"/>
                </a:ext>
              </a:extLst>
            </p:cNvPr>
            <p:cNvSpPr/>
            <p:nvPr/>
          </p:nvSpPr>
          <p:spPr>
            <a:xfrm>
              <a:off x="3470640" y="2867910"/>
              <a:ext cx="8589197" cy="134583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29634F-1026-28A4-3EF9-DFFA88D6A1B3}"/>
                </a:ext>
              </a:extLst>
            </p:cNvPr>
            <p:cNvGrpSpPr/>
            <p:nvPr/>
          </p:nvGrpSpPr>
          <p:grpSpPr>
            <a:xfrm>
              <a:off x="3469529" y="2578362"/>
              <a:ext cx="8590309" cy="1555255"/>
              <a:chOff x="1711618" y="2536081"/>
              <a:chExt cx="8590309" cy="1555255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39E6748-6F1D-88A8-9FED-9F118C613278}"/>
                  </a:ext>
                </a:extLst>
              </p:cNvPr>
              <p:cNvSpPr/>
              <p:nvPr/>
            </p:nvSpPr>
            <p:spPr>
              <a:xfrm>
                <a:off x="1711618" y="2536081"/>
                <a:ext cx="8590309" cy="17918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51" b="1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KOMET-017-NIC: </a:t>
                </a:r>
                <a:r>
                  <a:rPr kumimoji="0" lang="en-US" sz="1751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Non-intensive therapy</a:t>
                </a:r>
                <a:r>
                  <a:rPr kumimoji="0" lang="en-US" sz="1751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kumimoji="0" lang="en-US" sz="1751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– Ziftomenib + venetoclax/azacitidine combo</a:t>
                </a:r>
                <a:endParaRPr kumimoji="0" lang="en-US" sz="1751" b="0" i="0" u="none" strike="noStrike" kern="1200" cap="none" spc="0" normalizeH="0" baseline="30000" noProof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ADC3A34F-3262-9386-5480-1BB1162A88B8}"/>
                  </a:ext>
                </a:extLst>
              </p:cNvPr>
              <p:cNvSpPr/>
              <p:nvPr/>
            </p:nvSpPr>
            <p:spPr>
              <a:xfrm>
                <a:off x="1784577" y="2872556"/>
                <a:ext cx="2185522" cy="1218780"/>
              </a:xfrm>
              <a:prstGeom prst="roundRect">
                <a:avLst>
                  <a:gd name="adj" fmla="val 5074"/>
                </a:avLst>
              </a:prstGeom>
              <a:solidFill>
                <a:srgbClr val="19375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t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Patients</a:t>
                </a:r>
              </a:p>
              <a:p>
                <a:pPr marL="91438" marR="0" lvl="0" indent="-91438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1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NPM1</a:t>
                </a: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-m AML</a:t>
                </a:r>
              </a:p>
              <a:p>
                <a:pPr marL="91438" marR="0" lvl="0" indent="-91438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Age ≥75 yrs, or 18 to &lt;75 yrs with comorbidities</a:t>
                </a:r>
              </a:p>
            </p:txBody>
          </p:sp>
          <p:cxnSp>
            <p:nvCxnSpPr>
              <p:cNvPr id="21" name="Connector: Elbow 20">
                <a:extLst>
                  <a:ext uri="{FF2B5EF4-FFF2-40B4-BE49-F238E27FC236}">
                    <a16:creationId xmlns:a16="http://schemas.microsoft.com/office/drawing/2014/main" id="{34E6C3BB-22F9-4592-3D49-2FFCD848B1E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27695" y="3104136"/>
                <a:ext cx="631384" cy="251585"/>
              </a:xfrm>
              <a:prstGeom prst="bentConnector3">
                <a:avLst>
                  <a:gd name="adj1" fmla="val 50000"/>
                </a:avLst>
              </a:prstGeom>
              <a:ln w="19050">
                <a:solidFill>
                  <a:srgbClr val="002557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or: Elbow 21">
                <a:extLst>
                  <a:ext uri="{FF2B5EF4-FFF2-40B4-BE49-F238E27FC236}">
                    <a16:creationId xmlns:a16="http://schemas.microsoft.com/office/drawing/2014/main" id="{E88B06B1-22F5-D8D9-A951-DEA180C81E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27695" y="3355721"/>
                <a:ext cx="631384" cy="316090"/>
              </a:xfrm>
              <a:prstGeom prst="bentConnector3">
                <a:avLst>
                  <a:gd name="adj1" fmla="val 50000"/>
                </a:avLst>
              </a:prstGeom>
              <a:ln w="19050">
                <a:solidFill>
                  <a:srgbClr val="002557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15">
                <a:extLst>
                  <a:ext uri="{FF2B5EF4-FFF2-40B4-BE49-F238E27FC236}">
                    <a16:creationId xmlns:a16="http://schemas.microsoft.com/office/drawing/2014/main" id="{3B2C5247-FDA8-122D-9347-48912A309D32}"/>
                  </a:ext>
                </a:extLst>
              </p:cNvPr>
              <p:cNvSpPr txBox="1"/>
              <p:nvPr/>
            </p:nvSpPr>
            <p:spPr>
              <a:xfrm>
                <a:off x="4435906" y="3683154"/>
                <a:ext cx="68319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Arm B</a:t>
                </a:r>
              </a:p>
            </p:txBody>
          </p:sp>
          <p:sp>
            <p:nvSpPr>
              <p:cNvPr id="24" name="TextBox 18">
                <a:extLst>
                  <a:ext uri="{FF2B5EF4-FFF2-40B4-BE49-F238E27FC236}">
                    <a16:creationId xmlns:a16="http://schemas.microsoft.com/office/drawing/2014/main" id="{58E3B2C6-6D6E-C4C4-F26C-731FAD929ECB}"/>
                  </a:ext>
                </a:extLst>
              </p:cNvPr>
              <p:cNvSpPr txBox="1"/>
              <p:nvPr/>
            </p:nvSpPr>
            <p:spPr>
              <a:xfrm>
                <a:off x="4450845" y="2824187"/>
                <a:ext cx="67332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Arm A</a:t>
                </a: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AD445185-7DAC-1256-ED2E-21B7927D2FDD}"/>
                  </a:ext>
                </a:extLst>
              </p:cNvPr>
              <p:cNvSpPr/>
              <p:nvPr/>
            </p:nvSpPr>
            <p:spPr>
              <a:xfrm>
                <a:off x="8505960" y="2872556"/>
                <a:ext cx="1687457" cy="1027037"/>
              </a:xfrm>
              <a:prstGeom prst="roundRect">
                <a:avLst>
                  <a:gd name="adj" fmla="val 5538"/>
                </a:avLst>
              </a:prstGeom>
              <a:solidFill>
                <a:srgbClr val="19375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t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Primary endpoints</a:t>
                </a:r>
                <a:endPara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38" marR="0" lvl="0" indent="-91438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CR</a:t>
                </a:r>
              </a:p>
              <a:p>
                <a:pPr marL="91438" marR="0" lvl="0" indent="-91438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OS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04A7A8A-0EE4-C5C7-437B-F13C1FED4C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2435" y="3354575"/>
                <a:ext cx="42053" cy="0"/>
              </a:xfrm>
              <a:prstGeom prst="line">
                <a:avLst/>
              </a:prstGeom>
              <a:ln w="19050">
                <a:solidFill>
                  <a:srgbClr val="002557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EE4C0CF-DAEE-C9EE-4211-D550306DCEF5}"/>
                  </a:ext>
                </a:extLst>
              </p:cNvPr>
              <p:cNvGrpSpPr/>
              <p:nvPr/>
            </p:nvGrpSpPr>
            <p:grpSpPr>
              <a:xfrm>
                <a:off x="5112095" y="2872554"/>
                <a:ext cx="3285356" cy="1027036"/>
                <a:chOff x="5033123" y="1550783"/>
                <a:chExt cx="3285356" cy="1230144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0EE5A906-CFE6-B46B-4221-866C36F14B0C}"/>
                    </a:ext>
                  </a:extLst>
                </p:cNvPr>
                <p:cNvGrpSpPr/>
                <p:nvPr/>
              </p:nvGrpSpPr>
              <p:grpSpPr>
                <a:xfrm>
                  <a:off x="5033124" y="1550783"/>
                  <a:ext cx="3285355" cy="557063"/>
                  <a:chOff x="5033124" y="1550783"/>
                  <a:chExt cx="3285355" cy="557063"/>
                </a:xfrm>
              </p:grpSpPr>
              <p:sp>
                <p:nvSpPr>
                  <p:cNvPr id="32" name="Rectangle: Rounded Corners 31">
                    <a:extLst>
                      <a:ext uri="{FF2B5EF4-FFF2-40B4-BE49-F238E27FC236}">
                        <a16:creationId xmlns:a16="http://schemas.microsoft.com/office/drawing/2014/main" id="{A1F9E8A4-A15D-F419-772B-9BC7C6EE47A6}"/>
                      </a:ext>
                    </a:extLst>
                  </p:cNvPr>
                  <p:cNvSpPr/>
                  <p:nvPr/>
                </p:nvSpPr>
                <p:spPr>
                  <a:xfrm>
                    <a:off x="5033124" y="1550783"/>
                    <a:ext cx="3285355" cy="265784"/>
                  </a:xfrm>
                  <a:prstGeom prst="roundRect">
                    <a:avLst/>
                  </a:prstGeom>
                  <a:solidFill>
                    <a:srgbClr val="4472C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40" tIns="45720" rIns="91440" bIns="45720"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Ziftomenib</a:t>
                    </a:r>
                  </a:p>
                </p:txBody>
              </p:sp>
              <p:sp>
                <p:nvSpPr>
                  <p:cNvPr id="33" name="Rectangle: Rounded Corners 32">
                    <a:extLst>
                      <a:ext uri="{FF2B5EF4-FFF2-40B4-BE49-F238E27FC236}">
                        <a16:creationId xmlns:a16="http://schemas.microsoft.com/office/drawing/2014/main" id="{015362E7-19A3-CDDA-13C3-4BC980606478}"/>
                      </a:ext>
                    </a:extLst>
                  </p:cNvPr>
                  <p:cNvSpPr/>
                  <p:nvPr/>
                </p:nvSpPr>
                <p:spPr>
                  <a:xfrm>
                    <a:off x="5034068" y="1861990"/>
                    <a:ext cx="3284410" cy="245856"/>
                  </a:xfrm>
                  <a:prstGeom prst="roundRect">
                    <a:avLst/>
                  </a:prstGeom>
                  <a:solidFill>
                    <a:srgbClr val="D9D9D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40" tIns="45720" rIns="91440" bIns="45720"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557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Venetoclax + Azacitidine</a:t>
                    </a:r>
                  </a:p>
                </p:txBody>
              </p:sp>
            </p:grpSp>
            <p:sp>
              <p:nvSpPr>
                <p:cNvPr id="30" name="Rectangle: Rounded Corners 29">
                  <a:extLst>
                    <a:ext uri="{FF2B5EF4-FFF2-40B4-BE49-F238E27FC236}">
                      <a16:creationId xmlns:a16="http://schemas.microsoft.com/office/drawing/2014/main" id="{048D983A-601B-A45D-E67B-DC429A490426}"/>
                    </a:ext>
                  </a:extLst>
                </p:cNvPr>
                <p:cNvSpPr/>
                <p:nvPr/>
              </p:nvSpPr>
              <p:spPr>
                <a:xfrm>
                  <a:off x="5033123" y="2231541"/>
                  <a:ext cx="3284410" cy="235528"/>
                </a:xfrm>
                <a:prstGeom prst="round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40" tIns="45720" rIns="91440" bIns="45720"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Placebo</a:t>
                  </a:r>
                </a:p>
              </p:txBody>
            </p:sp>
            <p:sp>
              <p:nvSpPr>
                <p:cNvPr id="31" name="Rectangle: Rounded Corners 30">
                  <a:extLst>
                    <a:ext uri="{FF2B5EF4-FFF2-40B4-BE49-F238E27FC236}">
                      <a16:creationId xmlns:a16="http://schemas.microsoft.com/office/drawing/2014/main" id="{3D1E42CB-F3BD-A584-9E98-1E5F59D04DDD}"/>
                    </a:ext>
                  </a:extLst>
                </p:cNvPr>
                <p:cNvSpPr/>
                <p:nvPr/>
              </p:nvSpPr>
              <p:spPr>
                <a:xfrm>
                  <a:off x="5033123" y="2515750"/>
                  <a:ext cx="3284410" cy="265177"/>
                </a:xfrm>
                <a:prstGeom prst="roundRect">
                  <a:avLst/>
                </a:prstGeom>
                <a:solidFill>
                  <a:srgbClr val="D9D9D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40" tIns="45720" rIns="91440" bIns="45720"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2557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Venetoclax + Azacitidine</a:t>
                  </a:r>
                </a:p>
              </p:txBody>
            </p:sp>
          </p:grp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F1B52AEC-3E86-3F33-F409-B112C7BE6458}"/>
                  </a:ext>
                </a:extLst>
              </p:cNvPr>
              <p:cNvSpPr/>
              <p:nvPr/>
            </p:nvSpPr>
            <p:spPr>
              <a:xfrm>
                <a:off x="4014488" y="3158991"/>
                <a:ext cx="413207" cy="393459"/>
              </a:xfrm>
              <a:prstGeom prst="roundRect">
                <a:avLst>
                  <a:gd name="adj" fmla="val 17272"/>
                </a:avLst>
              </a:prstGeom>
              <a:solidFill>
                <a:srgbClr val="19375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</a:p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1:1</a:t>
                </a: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21728F1B-F2EB-8E5D-EDE7-147545FB9754}"/>
              </a:ext>
            </a:extLst>
          </p:cNvPr>
          <p:cNvSpPr/>
          <p:nvPr/>
        </p:nvSpPr>
        <p:spPr>
          <a:xfrm>
            <a:off x="3100395" y="3292210"/>
            <a:ext cx="8740876" cy="1961504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4696C19-8ED7-25F9-CB77-08A58293C6ED}"/>
              </a:ext>
            </a:extLst>
          </p:cNvPr>
          <p:cNvGrpSpPr/>
          <p:nvPr/>
        </p:nvGrpSpPr>
        <p:grpSpPr>
          <a:xfrm>
            <a:off x="3099265" y="3019183"/>
            <a:ext cx="8633314" cy="2098874"/>
            <a:chOff x="2053734" y="4093615"/>
            <a:chExt cx="8482380" cy="209887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89739C8-616D-A234-8A4F-5B91359A4590}"/>
                </a:ext>
              </a:extLst>
            </p:cNvPr>
            <p:cNvSpPr/>
            <p:nvPr/>
          </p:nvSpPr>
          <p:spPr>
            <a:xfrm>
              <a:off x="2053734" y="4093615"/>
              <a:ext cx="8392137" cy="2481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51" b="1" i="0" u="none" strike="noStrike" kern="120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KOMET-017-IC: </a:t>
              </a:r>
              <a:r>
                <a:rPr kumimoji="0" lang="en-US" sz="1751" b="0" i="0" u="none" strike="noStrike" kern="120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Intensive therapy</a:t>
              </a:r>
              <a:r>
                <a:rPr kumimoji="0" lang="en-US" sz="1751" b="0" i="0" u="none" strike="noStrike" kern="1200" cap="none" spc="0" normalizeH="0" baseline="3000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kumimoji="0" lang="en-US" sz="1751" b="0" i="0" u="none" strike="noStrike" kern="120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– Ziftomenib and 7+3 combo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4CC0B481-D184-DB2A-0815-8DE6ABD23BD7}"/>
                </a:ext>
              </a:extLst>
            </p:cNvPr>
            <p:cNvSpPr/>
            <p:nvPr/>
          </p:nvSpPr>
          <p:spPr>
            <a:xfrm>
              <a:off x="2137993" y="4411724"/>
              <a:ext cx="2181072" cy="1678800"/>
            </a:xfrm>
            <a:prstGeom prst="roundRect">
              <a:avLst>
                <a:gd name="adj" fmla="val 4752"/>
              </a:avLst>
            </a:prstGeom>
            <a:solidFill>
              <a:srgbClr val="85D5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Patients</a:t>
              </a:r>
            </a:p>
            <a:p>
              <a:pPr marL="91438" marR="0" lvl="0" indent="-91438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NPM1</a:t>
              </a:r>
              <a:r>
                <a:rPr kumimoji="0" lang="en-US" sz="12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-m or </a:t>
              </a:r>
              <a:r>
                <a:rPr kumimoji="0" lang="en-US" sz="1200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KMT2A</a:t>
              </a:r>
              <a:r>
                <a:rPr kumimoji="0" lang="en-US" sz="12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-r</a:t>
              </a:r>
              <a:r>
                <a:rPr kumimoji="0" lang="en-US" sz="1200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12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AML</a:t>
              </a:r>
              <a:r>
                <a:rPr kumimoji="0" lang="en-US" sz="1200" i="0" u="none" strike="noStrike" kern="1200" cap="none" spc="0" normalizeH="0" baseline="30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  <a:p>
              <a:pPr marL="91438" marR="0" lvl="0" indent="-91438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FLT3</a:t>
              </a:r>
              <a:r>
                <a:rPr kumimoji="0" lang="en-US" sz="12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wildtype or ITD ratio </a:t>
              </a:r>
              <a:br>
                <a:rPr kumimoji="0" lang="en-US" sz="12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kumimoji="0" lang="en-US" sz="12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of &lt;0.05</a:t>
              </a:r>
              <a:r>
                <a:rPr kumimoji="0" lang="en-US" sz="1200" i="0" u="none" strike="noStrike" kern="1200" cap="none" spc="0" normalizeH="0" baseline="30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  <a:p>
              <a:pPr marL="91438" marR="0" lvl="0" indent="-91438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Age ≥18 yrs</a:t>
              </a:r>
            </a:p>
            <a:p>
              <a:pPr marL="91438" marR="0" lvl="0" indent="-91438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ECOG PS 0–2 </a:t>
              </a:r>
              <a:endParaRPr kumimoji="0" lang="en-US" sz="1200" i="0" u="none" strike="sng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40022E0A-D37A-8EF8-780C-3F898558CC72}"/>
                </a:ext>
              </a:extLst>
            </p:cNvPr>
            <p:cNvSpPr/>
            <p:nvPr/>
          </p:nvSpPr>
          <p:spPr>
            <a:xfrm>
              <a:off x="8854805" y="4411724"/>
              <a:ext cx="1681309" cy="1673651"/>
            </a:xfrm>
            <a:prstGeom prst="roundRect">
              <a:avLst>
                <a:gd name="adj" fmla="val 2629"/>
              </a:avLst>
            </a:prstGeom>
            <a:solidFill>
              <a:srgbClr val="85D5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Primary endpoints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91438" marR="0" lvl="0" indent="-91438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CR MRD-negativity (</a:t>
              </a: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NPM1</a:t>
              </a: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-m only)</a:t>
              </a:r>
            </a:p>
            <a:p>
              <a:pPr marL="91438" marR="0" lvl="0" indent="-91438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EFS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9A20577-43E0-1A7A-4A39-599B49E785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2977" y="5293472"/>
              <a:ext cx="49345" cy="0"/>
            </a:xfrm>
            <a:prstGeom prst="line">
              <a:avLst/>
            </a:prstGeom>
            <a:ln w="19050">
              <a:solidFill>
                <a:srgbClr val="00255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or: Elbow 42">
              <a:extLst>
                <a:ext uri="{FF2B5EF4-FFF2-40B4-BE49-F238E27FC236}">
                  <a16:creationId xmlns:a16="http://schemas.microsoft.com/office/drawing/2014/main" id="{8C2DF80C-F614-A1E8-4FED-6A43D0BA4F7F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4754898" y="4602036"/>
              <a:ext cx="628030" cy="862685"/>
            </a:xfrm>
            <a:prstGeom prst="bentConnector2">
              <a:avLst/>
            </a:prstGeom>
            <a:ln w="19050">
              <a:solidFill>
                <a:srgbClr val="00255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or: Elbow 43">
              <a:extLst>
                <a:ext uri="{FF2B5EF4-FFF2-40B4-BE49-F238E27FC236}">
                  <a16:creationId xmlns:a16="http://schemas.microsoft.com/office/drawing/2014/main" id="{2FEC3E99-110A-AC5F-EFB6-F852037B676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814170" y="5232072"/>
              <a:ext cx="527978" cy="882544"/>
            </a:xfrm>
            <a:prstGeom prst="bentConnector2">
              <a:avLst/>
            </a:prstGeom>
            <a:ln w="19050">
              <a:solidFill>
                <a:srgbClr val="00255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15">
              <a:extLst>
                <a:ext uri="{FF2B5EF4-FFF2-40B4-BE49-F238E27FC236}">
                  <a16:creationId xmlns:a16="http://schemas.microsoft.com/office/drawing/2014/main" id="{0AC41BBA-65A7-E6F9-C884-6127650642FE}"/>
                </a:ext>
              </a:extLst>
            </p:cNvPr>
            <p:cNvSpPr txBox="1"/>
            <p:nvPr/>
          </p:nvSpPr>
          <p:spPr>
            <a:xfrm>
              <a:off x="4907260" y="5702653"/>
              <a:ext cx="69537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Arm C</a:t>
              </a:r>
            </a:p>
          </p:txBody>
        </p:sp>
        <p:sp>
          <p:nvSpPr>
            <p:cNvPr id="46" name="TextBox 18">
              <a:extLst>
                <a:ext uri="{FF2B5EF4-FFF2-40B4-BE49-F238E27FC236}">
                  <a16:creationId xmlns:a16="http://schemas.microsoft.com/office/drawing/2014/main" id="{0F9297B0-53E2-FE95-6DE9-C5EE268FFB4F}"/>
                </a:ext>
              </a:extLst>
            </p:cNvPr>
            <p:cNvSpPr txBox="1"/>
            <p:nvPr/>
          </p:nvSpPr>
          <p:spPr>
            <a:xfrm>
              <a:off x="4906720" y="4468605"/>
              <a:ext cx="593641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Arm A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C5C57A8F-24EF-A31C-253F-D9FAC56C25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16445" y="5282476"/>
              <a:ext cx="592707" cy="5148"/>
            </a:xfrm>
            <a:prstGeom prst="straightConnector1">
              <a:avLst/>
            </a:prstGeom>
            <a:ln w="19050">
              <a:solidFill>
                <a:srgbClr val="002557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18">
              <a:extLst>
                <a:ext uri="{FF2B5EF4-FFF2-40B4-BE49-F238E27FC236}">
                  <a16:creationId xmlns:a16="http://schemas.microsoft.com/office/drawing/2014/main" id="{C83B0DC0-9C21-5F22-FFE1-818AFFEE146F}"/>
                </a:ext>
              </a:extLst>
            </p:cNvPr>
            <p:cNvSpPr txBox="1"/>
            <p:nvPr/>
          </p:nvSpPr>
          <p:spPr>
            <a:xfrm>
              <a:off x="4901783" y="5058471"/>
              <a:ext cx="6019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Arm B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A2D2D30-EB0A-C98A-58FF-CCD56702F008}"/>
                </a:ext>
              </a:extLst>
            </p:cNvPr>
            <p:cNvGrpSpPr/>
            <p:nvPr/>
          </p:nvGrpSpPr>
          <p:grpSpPr>
            <a:xfrm>
              <a:off x="5548841" y="4457401"/>
              <a:ext cx="2241909" cy="525087"/>
              <a:chOff x="5121581" y="3241008"/>
              <a:chExt cx="2241909" cy="525087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10119BF1-FD58-28F3-7D51-A1B73E0BB814}"/>
                  </a:ext>
                </a:extLst>
              </p:cNvPr>
              <p:cNvSpPr/>
              <p:nvPr/>
            </p:nvSpPr>
            <p:spPr>
              <a:xfrm>
                <a:off x="5121581" y="3241008"/>
                <a:ext cx="2241909" cy="250765"/>
              </a:xfrm>
              <a:prstGeom prst="roundRect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Ziftomenib</a:t>
                </a:r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8E2FE054-4FE3-090D-DFE3-8D085F7CA0BF}"/>
                  </a:ext>
                </a:extLst>
              </p:cNvPr>
              <p:cNvSpPr/>
              <p:nvPr/>
            </p:nvSpPr>
            <p:spPr>
              <a:xfrm>
                <a:off x="5121583" y="3540546"/>
                <a:ext cx="1191112" cy="225549"/>
              </a:xfrm>
              <a:prstGeom prst="round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33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7+3 Induction(s)</a:t>
                </a:r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D9B5FC01-4A36-2943-192B-57EDC1577543}"/>
                  </a:ext>
                </a:extLst>
              </p:cNvPr>
              <p:cNvSpPr/>
              <p:nvPr/>
            </p:nvSpPr>
            <p:spPr>
              <a:xfrm>
                <a:off x="6342106" y="3540546"/>
                <a:ext cx="1021384" cy="225549"/>
              </a:xfrm>
              <a:prstGeom prst="round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33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Consolidation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BB2F82A-95E4-066E-1278-7D31E4D44902}"/>
                </a:ext>
              </a:extLst>
            </p:cNvPr>
            <p:cNvGrpSpPr/>
            <p:nvPr/>
          </p:nvGrpSpPr>
          <p:grpSpPr>
            <a:xfrm>
              <a:off x="5548841" y="5662956"/>
              <a:ext cx="2241909" cy="529532"/>
              <a:chOff x="5121581" y="3318041"/>
              <a:chExt cx="2241909" cy="529532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9B84D5C5-469E-B8B5-92C4-E1581AFFBFAB}"/>
                  </a:ext>
                </a:extLst>
              </p:cNvPr>
              <p:cNvSpPr/>
              <p:nvPr/>
            </p:nvSpPr>
            <p:spPr>
              <a:xfrm>
                <a:off x="5121581" y="3318041"/>
                <a:ext cx="2241909" cy="268150"/>
              </a:xfrm>
              <a:prstGeom prst="roundRect">
                <a:avLst/>
              </a:prstGeom>
              <a:solidFill>
                <a:srgbClr val="B2B2B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Placebo</a:t>
                </a:r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EE517D87-1FAF-41D2-1C6D-A744C3211BB0}"/>
                  </a:ext>
                </a:extLst>
              </p:cNvPr>
              <p:cNvSpPr/>
              <p:nvPr/>
            </p:nvSpPr>
            <p:spPr>
              <a:xfrm>
                <a:off x="5121583" y="3622024"/>
                <a:ext cx="1191112" cy="225549"/>
              </a:xfrm>
              <a:prstGeom prst="round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33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7+3 Induction(s)</a:t>
                </a:r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D401581E-1874-3C10-7D1E-089B2F2AED09}"/>
                  </a:ext>
                </a:extLst>
              </p:cNvPr>
              <p:cNvSpPr/>
              <p:nvPr/>
            </p:nvSpPr>
            <p:spPr>
              <a:xfrm>
                <a:off x="6342106" y="3622024"/>
                <a:ext cx="1021384" cy="225549"/>
              </a:xfrm>
              <a:prstGeom prst="round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33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Consolidation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AADE884-7E64-480C-B405-E10477CB5DEB}"/>
                </a:ext>
              </a:extLst>
            </p:cNvPr>
            <p:cNvGrpSpPr/>
            <p:nvPr/>
          </p:nvGrpSpPr>
          <p:grpSpPr>
            <a:xfrm>
              <a:off x="5548841" y="5068293"/>
              <a:ext cx="3199173" cy="521018"/>
              <a:chOff x="5119956" y="4061663"/>
              <a:chExt cx="3199173" cy="521018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AB856C9B-C5AB-CFC2-55E1-EC9DE6560E30}"/>
                  </a:ext>
                </a:extLst>
              </p:cNvPr>
              <p:cNvSpPr/>
              <p:nvPr/>
            </p:nvSpPr>
            <p:spPr>
              <a:xfrm>
                <a:off x="5119956" y="4061663"/>
                <a:ext cx="2241909" cy="254109"/>
              </a:xfrm>
              <a:prstGeom prst="roundRect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Ziftomenib</a:t>
                </a:r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238EB41A-B5CD-8723-9DE6-39AE774A8F9D}"/>
                  </a:ext>
                </a:extLst>
              </p:cNvPr>
              <p:cNvSpPr/>
              <p:nvPr/>
            </p:nvSpPr>
            <p:spPr>
              <a:xfrm>
                <a:off x="5119958" y="4357132"/>
                <a:ext cx="1191112" cy="225549"/>
              </a:xfrm>
              <a:prstGeom prst="round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33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7+3 Induction(s)</a:t>
                </a: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CBC7F7C9-81FE-DD5C-102A-4F8752C53955}"/>
                  </a:ext>
                </a:extLst>
              </p:cNvPr>
              <p:cNvSpPr/>
              <p:nvPr/>
            </p:nvSpPr>
            <p:spPr>
              <a:xfrm>
                <a:off x="6340481" y="4357132"/>
                <a:ext cx="1021384" cy="225549"/>
              </a:xfrm>
              <a:prstGeom prst="round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33" b="0" i="0" u="none" strike="noStrike" kern="1200" cap="none" spc="0" normalizeH="0" baseline="0" noProof="0">
                    <a:ln>
                      <a:noFill/>
                    </a:ln>
                    <a:solidFill>
                      <a:srgbClr val="002557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Consolidation</a:t>
                </a:r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9C476F75-0389-8E24-6E18-339519414939}"/>
                  </a:ext>
                </a:extLst>
              </p:cNvPr>
              <p:cNvSpPr/>
              <p:nvPr/>
            </p:nvSpPr>
            <p:spPr>
              <a:xfrm>
                <a:off x="7392128" y="4061664"/>
                <a:ext cx="927001" cy="259256"/>
              </a:xfrm>
              <a:prstGeom prst="roundRect">
                <a:avLst/>
              </a:prstGeom>
              <a:solidFill>
                <a:srgbClr val="B2B2B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Placebo maintenance</a:t>
                </a:r>
              </a:p>
            </p:txBody>
          </p:sp>
        </p:grp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9F70666A-304E-8F7D-85AC-C8101A7BFC8F}"/>
                </a:ext>
              </a:extLst>
            </p:cNvPr>
            <p:cNvSpPr/>
            <p:nvPr/>
          </p:nvSpPr>
          <p:spPr>
            <a:xfrm>
              <a:off x="4366908" y="5088321"/>
              <a:ext cx="539957" cy="393459"/>
            </a:xfrm>
            <a:prstGeom prst="roundRect">
              <a:avLst>
                <a:gd name="adj" fmla="val 18156"/>
              </a:avLst>
            </a:prstGeom>
            <a:solidFill>
              <a:srgbClr val="85D5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1:1:1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4F2EE38-9588-6FEE-30E9-A55F9F161315}"/>
              </a:ext>
            </a:extLst>
          </p:cNvPr>
          <p:cNvSpPr txBox="1"/>
          <p:nvPr/>
        </p:nvSpPr>
        <p:spPr>
          <a:xfrm>
            <a:off x="484598" y="6286821"/>
            <a:ext cx="1135667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aseline="30000" err="1">
                <a:solidFill>
                  <a:srgbClr val="414141"/>
                </a:solidFill>
                <a:latin typeface="Arial" panose="020B0604020202020204"/>
                <a:cs typeface="Calibri Light"/>
              </a:rPr>
              <a:t>a</a:t>
            </a:r>
            <a:r>
              <a:rPr lang="en-US" sz="800" err="1">
                <a:solidFill>
                  <a:srgbClr val="414141"/>
                </a:solidFill>
                <a:latin typeface="Arial" panose="020B0604020202020204"/>
                <a:cs typeface="Calibri Light"/>
              </a:rPr>
              <a:t>HSCT</a:t>
            </a:r>
            <a:r>
              <a:rPr lang="en-US" sz="800">
                <a:solidFill>
                  <a:srgbClr val="414141"/>
                </a:solidFill>
                <a:latin typeface="Arial" panose="020B0604020202020204"/>
                <a:cs typeface="Calibri Light"/>
              </a:rPr>
              <a:t> allowed on both studies. </a:t>
            </a:r>
            <a:r>
              <a:rPr lang="en-US" sz="800" baseline="30000" err="1">
                <a:solidFill>
                  <a:srgbClr val="414141"/>
                </a:solidFill>
                <a:latin typeface="Arial" panose="020B0604020202020204"/>
                <a:cs typeface="Calibri Light"/>
              </a:rPr>
              <a:t>b</a:t>
            </a:r>
            <a:r>
              <a:rPr lang="en-US" sz="800" err="1">
                <a:solidFill>
                  <a:srgbClr val="414141"/>
                </a:solidFill>
                <a:latin typeface="Arial" panose="020B0604020202020204"/>
                <a:cs typeface="Calibri Light"/>
              </a:rPr>
              <a:t>Excluding</a:t>
            </a:r>
            <a:r>
              <a:rPr lang="en-US" sz="800">
                <a:solidFill>
                  <a:srgbClr val="414141"/>
                </a:solidFill>
                <a:latin typeface="Arial" panose="020B0604020202020204"/>
                <a:cs typeface="Calibri Light"/>
              </a:rPr>
              <a:t> partial tandem duplication; </a:t>
            </a:r>
            <a:r>
              <a:rPr lang="en-US" sz="800" baseline="30000" err="1">
                <a:solidFill>
                  <a:srgbClr val="414141"/>
                </a:solidFill>
                <a:latin typeface="Arial" panose="020B0604020202020204"/>
                <a:cs typeface="Calibri Light"/>
              </a:rPr>
              <a:t>c</a:t>
            </a:r>
            <a:r>
              <a:rPr lang="en-US" sz="800" err="1">
                <a:solidFill>
                  <a:srgbClr val="414141"/>
                </a:solidFill>
                <a:latin typeface="Arial" panose="020B0604020202020204"/>
                <a:cs typeface="Calibri Light"/>
              </a:rPr>
              <a:t>Unless</a:t>
            </a:r>
            <a:r>
              <a:rPr lang="en-US" sz="800">
                <a:solidFill>
                  <a:srgbClr val="414141"/>
                </a:solidFill>
                <a:latin typeface="Arial" panose="020B0604020202020204"/>
                <a:cs typeface="Calibri Light"/>
              </a:rPr>
              <a:t> ineligible for </a:t>
            </a:r>
            <a:r>
              <a:rPr lang="en-US" sz="800" i="1">
                <a:solidFill>
                  <a:srgbClr val="414141"/>
                </a:solidFill>
                <a:latin typeface="Arial" panose="020B0604020202020204"/>
                <a:cs typeface="Calibri Light"/>
              </a:rPr>
              <a:t>FLT3-</a:t>
            </a:r>
            <a:r>
              <a:rPr lang="en-US" sz="800">
                <a:solidFill>
                  <a:srgbClr val="414141"/>
                </a:solidFill>
                <a:latin typeface="Arial" panose="020B0604020202020204"/>
                <a:cs typeface="Calibri Light"/>
              </a:rPr>
              <a:t>targeted therapy</a:t>
            </a:r>
            <a:endParaRPr lang="en-US" sz="800" baseline="30000">
              <a:solidFill>
                <a:srgbClr val="414141"/>
              </a:solidFill>
              <a:latin typeface="Arial" panose="020B0604020202020204"/>
              <a:cs typeface="Calibri Light"/>
            </a:endParaRPr>
          </a:p>
          <a:p>
            <a:pPr lvl="0"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 panose="020B0604020202020204"/>
                <a:ea typeface="+mn-ea"/>
                <a:cs typeface="Calibri Light"/>
              </a:rPr>
              <a:t>CR, complete remission; EFS, event-free survival; HSCT,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hematopoietic stem cell transplant;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 panose="020B0604020202020204"/>
                <a:ea typeface="+mn-ea"/>
                <a:cs typeface="Calibri Light"/>
              </a:rPr>
              <a:t> IC, intensive chemotherapy; ITD, internal tandem duplication; MRD,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 panose="020B0604020202020204"/>
                <a:ea typeface="+mn-ea"/>
                <a:cs typeface="Calibri Light"/>
              </a:rPr>
              <a:t>measureable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 panose="020B0604020202020204"/>
                <a:ea typeface="+mn-ea"/>
                <a:cs typeface="Calibri Light"/>
              </a:rPr>
              <a:t> residual disease; NIC, non-intensive chemotherapy; </a:t>
            </a:r>
          </a:p>
          <a:p>
            <a:pPr lvl="0"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 panose="020B0604020202020204"/>
                <a:ea typeface="+mn-ea"/>
                <a:cs typeface="Calibri Light"/>
              </a:rPr>
              <a:t>OS, overall survival; R, randomized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2FA0B2-35C1-D64A-757B-0E1DAE1777D6}"/>
              </a:ext>
            </a:extLst>
          </p:cNvPr>
          <p:cNvSpPr/>
          <p:nvPr/>
        </p:nvSpPr>
        <p:spPr>
          <a:xfrm>
            <a:off x="8967963" y="3385865"/>
            <a:ext cx="944698" cy="247046"/>
          </a:xfrm>
          <a:prstGeom prst="round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Ziftomenib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maintenance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6EF075-3899-355C-683E-1A51B993CA20}"/>
              </a:ext>
            </a:extLst>
          </p:cNvPr>
          <p:cNvSpPr/>
          <p:nvPr/>
        </p:nvSpPr>
        <p:spPr>
          <a:xfrm>
            <a:off x="8963006" y="4594041"/>
            <a:ext cx="941187" cy="259256"/>
          </a:xfrm>
          <a:prstGeom prst="round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Placebo maintenance</a:t>
            </a:r>
          </a:p>
        </p:txBody>
      </p:sp>
    </p:spTree>
    <p:extLst>
      <p:ext uri="{BB962C8B-B14F-4D97-AF65-F5344CB8AC3E}">
        <p14:creationId xmlns:p14="http://schemas.microsoft.com/office/powerpoint/2010/main" val="149087617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B6F9E-FE46-4E97-F8D7-154C90347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D457F60-0B4E-266A-4082-13EDB1D03DF5}"/>
              </a:ext>
            </a:extLst>
          </p:cNvPr>
          <p:cNvSpPr txBox="1">
            <a:spLocks/>
          </p:cNvSpPr>
          <p:nvPr/>
        </p:nvSpPr>
        <p:spPr>
          <a:xfrm>
            <a:off x="604451" y="1069848"/>
            <a:ext cx="10981125" cy="211397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Geneva" pitchFamily="37" charset="-128"/>
                <a:cs typeface="Geneva" pitchFamily="37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would like to thank all the patients, their families, and their caregivers, as well as the KOMET-007 study investigators and their study teams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study was sponsored by Kura Oncology, Inc., in partnership with Kyowa Kirin group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Medical writing support was provided by Envision Pharma Group, with funding from Kura Oncology, Inc.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1FFBAC-0D9E-E821-D448-1A34825F3A3C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Acknowledgments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AE13650-8E54-468B-C9C6-0CE344E3AF90}"/>
              </a:ext>
            </a:extLst>
          </p:cNvPr>
          <p:cNvGrpSpPr/>
          <p:nvPr/>
        </p:nvGrpSpPr>
        <p:grpSpPr>
          <a:xfrm>
            <a:off x="7419703" y="3840480"/>
            <a:ext cx="4444073" cy="2627260"/>
            <a:chOff x="3026926" y="3236975"/>
            <a:chExt cx="2286855" cy="16796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0392DEC-CF95-43DD-4C55-4C1CD63571DB}"/>
                </a:ext>
              </a:extLst>
            </p:cNvPr>
            <p:cNvSpPr/>
            <p:nvPr/>
          </p:nvSpPr>
          <p:spPr>
            <a:xfrm>
              <a:off x="3026926" y="3236975"/>
              <a:ext cx="2286855" cy="167963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Text Box 23">
              <a:extLst>
                <a:ext uri="{FF2B5EF4-FFF2-40B4-BE49-F238E27FC236}">
                  <a16:creationId xmlns:a16="http://schemas.microsoft.com/office/drawing/2014/main" id="{51EFAB77-76A6-0293-AF09-4C4B3B1A5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1034" y="3352149"/>
              <a:ext cx="907283" cy="1462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71109" rIns="0" bIns="71109" numCol="1" spcCol="457200" anchor="t">
              <a:spAutoFit/>
            </a:bodyPr>
            <a:lstStyle>
              <a:lvl1pPr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 defTabSz="2193925" eaLnBrk="0" hangingPunct="0"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algn="ctr" defTabSz="2193925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algn="ctr" defTabSz="2193925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algn="ctr" defTabSz="2193925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algn="ctr" defTabSz="2193925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847860">
                <a:spcBef>
                  <a:spcPts val="800"/>
                </a:spcBef>
              </a:pPr>
              <a:r>
                <a:rPr lang="en-AU" sz="1050">
                  <a:solidFill>
                    <a:schemeClr val="tx1"/>
                  </a:solidFill>
                  <a:latin typeface="Arial"/>
                  <a:ea typeface="Geneva"/>
                  <a:cs typeface="Arial"/>
                </a:rPr>
                <a:t>Slides can be accessed through this Quick Response (QR) code.</a:t>
              </a:r>
            </a:p>
            <a:p>
              <a:pPr algn="ctr" defTabSz="847860">
                <a:spcBef>
                  <a:spcPts val="800"/>
                </a:spcBef>
              </a:pPr>
              <a:r>
                <a:rPr lang="en-AU" sz="1050">
                  <a:solidFill>
                    <a:schemeClr val="tx1"/>
                  </a:solidFill>
                  <a:cs typeface="Arial" panose="020B0604020202020204" pitchFamily="34" charset="0"/>
                </a:rPr>
                <a:t>Copies obtained are for personal use only.</a:t>
              </a:r>
            </a:p>
            <a:p>
              <a:pPr algn="ctr" defTabSz="847860">
                <a:spcBef>
                  <a:spcPts val="800"/>
                </a:spcBef>
              </a:pPr>
              <a:r>
                <a:rPr lang="en-US" sz="1050">
                  <a:solidFill>
                    <a:schemeClr val="tx1"/>
                  </a:solidFill>
                  <a:cs typeface="Arial" panose="020B0604020202020204" pitchFamily="34" charset="0"/>
                </a:rPr>
                <a:t>Reused with permission from the American Society of Hematology. © 2025 The Authors. All rights reserved. Officially licensed by ASH for distribution via a corporate website by Kura</a:t>
              </a:r>
              <a:endParaRPr lang="en-AU" sz="105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 descr="A qr code with a few squares&#10;&#10;AI-generated content may be incorrect.">
            <a:extLst>
              <a:ext uri="{FF2B5EF4-FFF2-40B4-BE49-F238E27FC236}">
                <a16:creationId xmlns:a16="http://schemas.microsoft.com/office/drawing/2014/main" id="{91938E39-C37F-5532-5D0E-FB2D56FC2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1272" y="4020633"/>
            <a:ext cx="226695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08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868742A-8E42-600F-D54A-C88C484C16ED}"/>
              </a:ext>
            </a:extLst>
          </p:cNvPr>
          <p:cNvSpPr/>
          <p:nvPr/>
        </p:nvSpPr>
        <p:spPr>
          <a:xfrm>
            <a:off x="0" y="3210241"/>
            <a:ext cx="12192000" cy="27535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74D7B-113E-F9A1-4826-D7D2A7C75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" y="3891654"/>
            <a:ext cx="2507032" cy="1526877"/>
          </a:xfrm>
        </p:spPr>
        <p:txBody>
          <a:bodyPr lIns="91440" tIns="45720" rIns="91440" bIns="45720" anchor="t"/>
          <a:lstStyle/>
          <a:p>
            <a:pPr algn="ctr"/>
            <a:r>
              <a:rPr lang="en-US" sz="2000" b="1" u="sng">
                <a:solidFill>
                  <a:srgbClr val="0070C0"/>
                </a:solidFill>
                <a:ea typeface="Geneva"/>
              </a:rPr>
              <a:t>Ziftomenib</a:t>
            </a:r>
            <a:br>
              <a:rPr lang="en-US" sz="2000" b="1" u="sng"/>
            </a:br>
            <a:r>
              <a:rPr lang="en-US" sz="2000" b="1" u="sng">
                <a:solidFill>
                  <a:srgbClr val="0070C0"/>
                </a:solidFill>
                <a:ea typeface="Geneva"/>
              </a:rPr>
              <a:t>Mechanism of </a:t>
            </a:r>
            <a:br>
              <a:rPr lang="en-US" sz="2000" b="1" u="sng"/>
            </a:br>
            <a:r>
              <a:rPr lang="en-US" sz="2000" b="1" u="sng">
                <a:solidFill>
                  <a:srgbClr val="0070C0"/>
                </a:solidFill>
                <a:ea typeface="Geneva"/>
              </a:rPr>
              <a:t>Action</a:t>
            </a:r>
            <a:r>
              <a:rPr lang="en-US" sz="2000" b="1" baseline="30000">
                <a:solidFill>
                  <a:srgbClr val="0070C0"/>
                </a:solidFill>
                <a:ea typeface="Geneva"/>
              </a:rPr>
              <a:t>5–14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C99F1B-59C6-18D3-D77C-BBC3AD7120AC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/>
              <a:t>Ziftomenib Targets the Menin Pathway, a Foundational Target in AML</a:t>
            </a:r>
            <a:endParaRPr lang="en-US" sz="2400" b="1" baseline="3000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7F52830-CCF6-20F8-A944-17333EBCB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833" y="841248"/>
            <a:ext cx="10972800" cy="2437322"/>
          </a:xfrm>
        </p:spPr>
        <p:txBody>
          <a:bodyPr lIns="91440" tIns="45720" rIns="91440" bIns="45720" anchor="t"/>
          <a:lstStyle/>
          <a:p>
            <a:pPr marL="456565" indent="-456565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i="1">
                <a:latin typeface="Arial"/>
                <a:ea typeface="Verdana"/>
                <a:cs typeface="Arial"/>
              </a:rPr>
              <a:t>NPM1 </a:t>
            </a:r>
            <a:r>
              <a:rPr lang="en-US" sz="1600">
                <a:latin typeface="Arial"/>
                <a:ea typeface="Verdana"/>
                <a:cs typeface="Arial"/>
              </a:rPr>
              <a:t>mutations drive leukemogenesis in ~30% of AML</a:t>
            </a:r>
            <a:r>
              <a:rPr lang="en-US" sz="1600" baseline="30000">
                <a:latin typeface="Arial"/>
                <a:ea typeface="Verdana"/>
                <a:cs typeface="Arial"/>
              </a:rPr>
              <a:t>1,2</a:t>
            </a:r>
            <a:endParaRPr lang="en-US" sz="1600"/>
          </a:p>
          <a:p>
            <a:pPr marL="456565" indent="-456565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err="1">
                <a:latin typeface="Arial"/>
                <a:ea typeface="Verdana"/>
                <a:cs typeface="Arial"/>
              </a:rPr>
              <a:t>Ziftomenib</a:t>
            </a:r>
            <a:r>
              <a:rPr lang="en-US" sz="1600">
                <a:latin typeface="Arial"/>
                <a:ea typeface="Verdana"/>
                <a:cs typeface="Arial"/>
              </a:rPr>
              <a:t> is a potent, highly selective, oral </a:t>
            </a:r>
            <a:r>
              <a:rPr lang="en-US" sz="1600" err="1">
                <a:latin typeface="Arial"/>
                <a:ea typeface="Verdana"/>
                <a:cs typeface="Arial"/>
              </a:rPr>
              <a:t>menin</a:t>
            </a:r>
            <a:r>
              <a:rPr lang="en-US" sz="1600">
                <a:latin typeface="Arial"/>
                <a:ea typeface="Verdana"/>
                <a:cs typeface="Arial"/>
              </a:rPr>
              <a:t> inhibitor with clinical activity as both monotherapy and in combination for adults with </a:t>
            </a:r>
            <a:r>
              <a:rPr lang="en-US" sz="1600" i="1">
                <a:latin typeface="Arial"/>
                <a:ea typeface="Verdana"/>
                <a:cs typeface="Arial"/>
              </a:rPr>
              <a:t>NPM1</a:t>
            </a:r>
            <a:r>
              <a:rPr lang="en-US" sz="1600">
                <a:latin typeface="Arial"/>
                <a:ea typeface="Verdana"/>
                <a:cs typeface="Arial"/>
              </a:rPr>
              <a:t>-m AML</a:t>
            </a:r>
            <a:r>
              <a:rPr lang="en-US" sz="1600" baseline="30000">
                <a:latin typeface="Arial"/>
                <a:ea typeface="Verdana"/>
                <a:cs typeface="Arial"/>
              </a:rPr>
              <a:t>3,4</a:t>
            </a:r>
            <a:endParaRPr lang="en-US" sz="1600">
              <a:latin typeface="Arial"/>
              <a:ea typeface="Verdana"/>
              <a:cs typeface="Arial"/>
            </a:endParaRPr>
          </a:p>
          <a:p>
            <a:pPr marL="456565" indent="-456565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err="1">
                <a:latin typeface="Arial"/>
                <a:ea typeface="Geneva"/>
                <a:cs typeface="Arial"/>
              </a:rPr>
              <a:t>Ziftomenib</a:t>
            </a:r>
            <a:r>
              <a:rPr lang="en-US" sz="1600">
                <a:latin typeface="Arial"/>
                <a:ea typeface="Geneva"/>
                <a:cs typeface="Arial"/>
              </a:rPr>
              <a:t> monotherapy was approved for R/R </a:t>
            </a:r>
            <a:r>
              <a:rPr lang="en-US" sz="1600" i="1">
                <a:latin typeface="Arial"/>
                <a:ea typeface="Geneva"/>
                <a:cs typeface="Arial"/>
              </a:rPr>
              <a:t>NPM1</a:t>
            </a:r>
            <a:r>
              <a:rPr lang="en-US" sz="1600">
                <a:latin typeface="Arial"/>
                <a:ea typeface="Geneva"/>
                <a:cs typeface="Arial"/>
              </a:rPr>
              <a:t>-m AML by the </a:t>
            </a:r>
            <a:r>
              <a:rPr lang="en-US" sz="1600">
                <a:latin typeface="Arial"/>
                <a:ea typeface="Geneva"/>
                <a:cs typeface="Arial"/>
                <a:hlinkClick r:id="rId2"/>
              </a:rPr>
              <a:t>US FDA </a:t>
            </a:r>
            <a:r>
              <a:rPr lang="en-US" sz="1600">
                <a:latin typeface="Arial"/>
                <a:ea typeface="Geneva"/>
                <a:cs typeface="Arial"/>
              </a:rPr>
              <a:t>on November 13, 2025</a:t>
            </a:r>
          </a:p>
          <a:p>
            <a:pPr marL="456565" indent="-456565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latin typeface="Arial"/>
                <a:ea typeface="Verdana"/>
                <a:cs typeface="Arial"/>
              </a:rPr>
              <a:t>KOMET-007</a:t>
            </a:r>
            <a:r>
              <a:rPr lang="en-US" sz="1600">
                <a:latin typeface="Arial"/>
                <a:ea typeface="Verdana"/>
                <a:cs typeface="Arial"/>
              </a:rPr>
              <a:t> (</a:t>
            </a:r>
            <a:r>
              <a:rPr lang="en-US" sz="1600">
                <a:solidFill>
                  <a:srgbClr val="19375D"/>
                </a:solidFill>
                <a:latin typeface="Arial"/>
                <a:ea typeface="Verdana"/>
                <a:cs typeface="Arial"/>
                <a:hlinkClick r:id="rId3"/>
              </a:rPr>
              <a:t>NCT05735184</a:t>
            </a:r>
            <a:r>
              <a:rPr lang="en-US" sz="1600">
                <a:latin typeface="Arial"/>
                <a:ea typeface="Verdana"/>
                <a:cs typeface="Arial"/>
              </a:rPr>
              <a:t>)</a:t>
            </a:r>
            <a:r>
              <a:rPr lang="en-US" sz="1600">
                <a:solidFill>
                  <a:srgbClr val="19375D"/>
                </a:solidFill>
                <a:latin typeface="Arial"/>
                <a:ea typeface="Verdana"/>
                <a:cs typeface="Arial"/>
              </a:rPr>
              <a:t> </a:t>
            </a:r>
            <a:r>
              <a:rPr lang="en-US" sz="1600">
                <a:latin typeface="Arial"/>
                <a:ea typeface="Verdana"/>
                <a:cs typeface="Arial"/>
              </a:rPr>
              <a:t>is an ongoing, </a:t>
            </a:r>
            <a:r>
              <a:rPr lang="en-US" sz="1600">
                <a:latin typeface="Arial"/>
                <a:ea typeface="Geneva"/>
                <a:cs typeface="Arial"/>
              </a:rPr>
              <a:t>global, dose-escalation </a:t>
            </a:r>
            <a:r>
              <a:rPr lang="en-US" sz="1600">
                <a:latin typeface="Arial"/>
                <a:ea typeface="Verdana"/>
                <a:cs typeface="Arial"/>
              </a:rPr>
              <a:t>(phase 1a) and expansion (phase 1b) study of </a:t>
            </a:r>
            <a:r>
              <a:rPr lang="en-US" sz="1600" err="1">
                <a:latin typeface="Arial"/>
                <a:ea typeface="Verdana"/>
                <a:cs typeface="Arial"/>
              </a:rPr>
              <a:t>ziftomenib</a:t>
            </a:r>
            <a:r>
              <a:rPr lang="en-US" sz="1600">
                <a:latin typeface="Arial"/>
                <a:ea typeface="Verdana"/>
                <a:cs typeface="Arial"/>
              </a:rPr>
              <a:t> in combination with venetoclax/azacitidine (Ven/Aza), Ven alone, or cytarabine/daunorubicin (7+3) with or without </a:t>
            </a:r>
            <a:r>
              <a:rPr lang="en-US" sz="1600" err="1">
                <a:latin typeface="Arial"/>
                <a:ea typeface="Verdana"/>
                <a:cs typeface="Arial"/>
              </a:rPr>
              <a:t>quizartinib</a:t>
            </a:r>
            <a:r>
              <a:rPr lang="en-US" sz="1600">
                <a:latin typeface="Arial"/>
                <a:ea typeface="Verdana"/>
                <a:cs typeface="Arial"/>
              </a:rPr>
              <a:t> in newly diagnosed and relapsed/refractory </a:t>
            </a:r>
            <a:r>
              <a:rPr lang="en-US" sz="1600" i="1">
                <a:latin typeface="Arial"/>
                <a:ea typeface="Verdana"/>
                <a:cs typeface="Arial"/>
              </a:rPr>
              <a:t>NPM1</a:t>
            </a:r>
            <a:r>
              <a:rPr lang="en-US" sz="1600">
                <a:latin typeface="Arial"/>
                <a:ea typeface="Verdana"/>
                <a:cs typeface="Arial"/>
              </a:rPr>
              <a:t>-m or </a:t>
            </a:r>
            <a:r>
              <a:rPr lang="en-US" sz="1600" i="1">
                <a:latin typeface="Arial"/>
                <a:ea typeface="Verdana"/>
                <a:cs typeface="Arial"/>
              </a:rPr>
              <a:t>KMT2A</a:t>
            </a:r>
            <a:r>
              <a:rPr lang="en-US" sz="1600">
                <a:latin typeface="Arial"/>
                <a:ea typeface="Verdana"/>
                <a:cs typeface="Arial"/>
              </a:rPr>
              <a:t>-r AML</a:t>
            </a:r>
            <a:endParaRPr lang="en-US" sz="1600" baseline="30000">
              <a:latin typeface="Arial"/>
              <a:ea typeface="Verdana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3A3DF-34A7-D68A-30B9-586326FD5059}"/>
              </a:ext>
            </a:extLst>
          </p:cNvPr>
          <p:cNvSpPr txBox="1"/>
          <p:nvPr/>
        </p:nvSpPr>
        <p:spPr>
          <a:xfrm>
            <a:off x="608434" y="6006837"/>
            <a:ext cx="10975132" cy="7591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Papaemmanuil E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N Engl J Med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2016;374(23):2209–21.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2. 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Issa GC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Leukemia. 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2021;35:2482–95.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3.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Wang ES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Lancet Oncol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2024;25(10):1310–24.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4.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Zeidan AM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Blood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2024 Nov 5;144(Suppl_1):214.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5.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Collins CT and Hess JL.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Curr Opin Hematol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2016;23(4)354–61.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6. 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Lu R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Cancer Cell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2016;30(1):92–107.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7.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Ferreira HJ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Oncogene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2016;35(23):3079-82.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8.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Jeong M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Nat Genet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2014;46(1):17-23.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9.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Wang GG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Blood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2005;106(1):254–64.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10.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Chowdhury R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EMBO Rep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2011;12(5):463–9.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11.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Schmidt L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Leukemia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2019;33(7):1608–19.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12.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Xu H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Cancer Cell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2016;30(6):863-78.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13.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Brunetti L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Cancer Cell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2018;34(3):499–512. </a:t>
            </a:r>
            <a:r>
              <a:rPr lang="da-DK" sz="800" b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14.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 Wang XQD et al. </a:t>
            </a:r>
            <a:r>
              <a:rPr lang="da-DK" sz="800" i="1">
                <a:solidFill>
                  <a:srgbClr val="414141"/>
                </a:solidFill>
                <a:latin typeface="Arial"/>
                <a:ea typeface="Geneva"/>
                <a:cs typeface="Arial"/>
              </a:rPr>
              <a:t>Cancer Discov</a:t>
            </a:r>
            <a:r>
              <a:rPr lang="da-DK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. 2023;13(3):724–45</a:t>
            </a:r>
            <a:endParaRPr lang="en-US">
              <a:cs typeface="Arial"/>
            </a:endParaRPr>
          </a:p>
          <a:p>
            <a:pPr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AML, acute myeloid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; R/R, relapsed/refractory; US FDA, U.S. Food and Drug Administration</a:t>
            </a:r>
          </a:p>
        </p:txBody>
      </p:sp>
      <p:pic>
        <p:nvPicPr>
          <p:cNvPr id="7" name="Picture 6" descr="A diagram of a dna&#10;&#10;AI-generated content may be incorrect.">
            <a:extLst>
              <a:ext uri="{FF2B5EF4-FFF2-40B4-BE49-F238E27FC236}">
                <a16:creationId xmlns:a16="http://schemas.microsoft.com/office/drawing/2014/main" id="{44B99CAA-2CB7-BA3A-6F4A-7D22DBB6A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2846" y="3408382"/>
            <a:ext cx="8753230" cy="23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0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C7CA4-A98D-2375-01FC-5B388E9D7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E924EC-1DD7-9186-C5D7-B6AF1EBAF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653" y="1562168"/>
            <a:ext cx="7739397" cy="246252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815AD3E-A61C-9BB6-D4DC-96CA82CA9B04}"/>
              </a:ext>
            </a:extLst>
          </p:cNvPr>
          <p:cNvSpPr/>
          <p:nvPr/>
        </p:nvSpPr>
        <p:spPr>
          <a:xfrm>
            <a:off x="3526599" y="1574862"/>
            <a:ext cx="7755806" cy="503163"/>
          </a:xfrm>
          <a:prstGeom prst="rect">
            <a:avLst/>
          </a:prstGeom>
          <a:solidFill>
            <a:srgbClr val="0066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>
                <a:latin typeface="Arial" panose="020B0604020202020204" pitchFamily="34" charset="0"/>
                <a:cs typeface="Arial" panose="020B0604020202020204" pitchFamily="34" charset="0"/>
              </a:rPr>
              <a:t>Phase 1b: </a:t>
            </a:r>
          </a:p>
          <a:p>
            <a:pPr algn="ctr"/>
            <a:r>
              <a:rPr lang="en-US" sz="1467" b="1">
                <a:latin typeface="Arial" panose="020B0604020202020204" pitchFamily="34" charset="0"/>
                <a:cs typeface="Arial" panose="020B0604020202020204" pitchFamily="34" charset="0"/>
              </a:rPr>
              <a:t>Dose expansion / RP2D determination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5B8117C-FD69-88CD-577A-EC0001FC49AC}"/>
              </a:ext>
            </a:extLst>
          </p:cNvPr>
          <p:cNvCxnSpPr>
            <a:cxnSpLocks/>
          </p:cNvCxnSpPr>
          <p:nvPr/>
        </p:nvCxnSpPr>
        <p:spPr>
          <a:xfrm flipV="1">
            <a:off x="2680773" y="2738675"/>
            <a:ext cx="862452" cy="1463040"/>
          </a:xfrm>
          <a:prstGeom prst="straightConnector1">
            <a:avLst/>
          </a:prstGeom>
          <a:ln w="38100">
            <a:noFill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463C8C28-E4CD-663D-B599-9ECFBA34FACE}"/>
              </a:ext>
            </a:extLst>
          </p:cNvPr>
          <p:cNvSpPr/>
          <p:nvPr/>
        </p:nvSpPr>
        <p:spPr>
          <a:xfrm>
            <a:off x="3810575" y="3226928"/>
            <a:ext cx="2211461" cy="807733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62065DB-7A10-0805-9BB3-0488AF76980D}"/>
              </a:ext>
            </a:extLst>
          </p:cNvPr>
          <p:cNvGrpSpPr/>
          <p:nvPr/>
        </p:nvGrpSpPr>
        <p:grpSpPr>
          <a:xfrm>
            <a:off x="3958047" y="2869468"/>
            <a:ext cx="3670516" cy="665313"/>
            <a:chOff x="4826978" y="2429501"/>
            <a:chExt cx="2752887" cy="498985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75E0B61-98F7-2A54-E563-A09743A6D311}"/>
                </a:ext>
              </a:extLst>
            </p:cNvPr>
            <p:cNvSpPr/>
            <p:nvPr/>
          </p:nvSpPr>
          <p:spPr>
            <a:xfrm>
              <a:off x="4826978" y="2429502"/>
              <a:ext cx="1472224" cy="498984"/>
            </a:xfrm>
            <a:prstGeom prst="roundRect">
              <a:avLst/>
            </a:prstGeom>
            <a:solidFill>
              <a:srgbClr val="85D5F3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33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Ziftomenib + Ven/Aza</a:t>
              </a:r>
            </a:p>
            <a:p>
              <a:pPr algn="ctr"/>
              <a:r>
                <a:rPr lang="en-US" sz="1333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1L </a:t>
              </a:r>
              <a:r>
                <a:rPr lang="en-US" sz="1333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NPM1-m </a:t>
              </a:r>
              <a:r>
                <a:rPr lang="en-US" sz="1333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AML</a:t>
              </a:r>
              <a:endParaRPr lang="en-US" sz="1333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791FDA8E-BB87-D810-B492-D173DAF1321B}"/>
                </a:ext>
              </a:extLst>
            </p:cNvPr>
            <p:cNvCxnSpPr>
              <a:cxnSpLocks/>
            </p:cNvCxnSpPr>
            <p:nvPr/>
          </p:nvCxnSpPr>
          <p:spPr>
            <a:xfrm>
              <a:off x="6336232" y="2606344"/>
              <a:ext cx="395228" cy="1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ECC80748-C287-DD71-7336-F55A78532D18}"/>
                </a:ext>
              </a:extLst>
            </p:cNvPr>
            <p:cNvSpPr/>
            <p:nvPr/>
          </p:nvSpPr>
          <p:spPr>
            <a:xfrm>
              <a:off x="6801332" y="2429501"/>
              <a:ext cx="778533" cy="481901"/>
            </a:xfrm>
            <a:prstGeom prst="roundRect">
              <a:avLst/>
            </a:prstGeom>
            <a:solidFill>
              <a:srgbClr val="85D5F3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33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Validated RP2D</a:t>
              </a:r>
              <a:endParaRPr lang="en-US" sz="1333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2B4440B7-5A18-56F6-4984-71596C19FEBA}"/>
              </a:ext>
            </a:extLst>
          </p:cNvPr>
          <p:cNvSpPr/>
          <p:nvPr/>
        </p:nvSpPr>
        <p:spPr>
          <a:xfrm>
            <a:off x="9759289" y="2831411"/>
            <a:ext cx="1312332" cy="298495"/>
          </a:xfrm>
          <a:prstGeom prst="roundRect">
            <a:avLst/>
          </a:prstGeom>
          <a:solidFill>
            <a:srgbClr val="0066B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Secondary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49E0AC5F-EC95-7606-E893-48E12F565FCC}"/>
              </a:ext>
            </a:extLst>
          </p:cNvPr>
          <p:cNvSpPr/>
          <p:nvPr/>
        </p:nvSpPr>
        <p:spPr>
          <a:xfrm>
            <a:off x="8240193" y="2831411"/>
            <a:ext cx="1326674" cy="298495"/>
          </a:xfrm>
          <a:prstGeom prst="roundRect">
            <a:avLst/>
          </a:prstGeom>
          <a:solidFill>
            <a:srgbClr val="0066B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842B581-B49F-1B59-F485-F929CEB92809}"/>
              </a:ext>
            </a:extLst>
          </p:cNvPr>
          <p:cNvSpPr txBox="1"/>
          <p:nvPr/>
        </p:nvSpPr>
        <p:spPr>
          <a:xfrm>
            <a:off x="8256867" y="3197404"/>
            <a:ext cx="978348" cy="5025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333"/>
              <a:t>CR</a:t>
            </a:r>
          </a:p>
          <a:p>
            <a:r>
              <a:rPr lang="en-US" sz="1333"/>
              <a:t>AEs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CB4BFC0-DBFF-BF75-AC10-ACD9AC4FE073}"/>
              </a:ext>
            </a:extLst>
          </p:cNvPr>
          <p:cNvSpPr txBox="1"/>
          <p:nvPr/>
        </p:nvSpPr>
        <p:spPr>
          <a:xfrm>
            <a:off x="9774141" y="3162354"/>
            <a:ext cx="1427529" cy="49244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300">
                <a:latin typeface="Arial"/>
                <a:ea typeface="Geneva"/>
              </a:rPr>
              <a:t>CRc</a:t>
            </a:r>
            <a:r>
              <a:rPr lang="en-US" sz="1300" baseline="30000">
                <a:latin typeface="Arial"/>
                <a:ea typeface="Geneva"/>
              </a:rPr>
              <a:t>b</a:t>
            </a:r>
            <a:r>
              <a:rPr lang="en-US" sz="1300">
                <a:latin typeface="Arial"/>
                <a:ea typeface="Geneva"/>
              </a:rPr>
              <a:t> DoR</a:t>
            </a:r>
            <a:endParaRPr lang="en-US" sz="1300"/>
          </a:p>
          <a:p>
            <a:r>
              <a:rPr lang="en-US" sz="1300">
                <a:latin typeface="Arial"/>
                <a:ea typeface="Geneva"/>
              </a:rPr>
              <a:t>ORR </a:t>
            </a:r>
            <a:r>
              <a:rPr lang="en-US" sz="1300">
                <a:latin typeface="Arial"/>
                <a:ea typeface="Geneva"/>
                <a:cs typeface="Arial"/>
              </a:rPr>
              <a:t>MRD</a:t>
            </a:r>
            <a:r>
              <a:rPr lang="en-US" sz="1300" baseline="30000">
                <a:latin typeface="Arial"/>
                <a:ea typeface="Geneva"/>
                <a:cs typeface="Arial"/>
              </a:rPr>
              <a:t>c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FC173B2-269C-9975-3882-28B359CE5A8D}"/>
              </a:ext>
            </a:extLst>
          </p:cNvPr>
          <p:cNvSpPr txBox="1"/>
          <p:nvPr/>
        </p:nvSpPr>
        <p:spPr>
          <a:xfrm>
            <a:off x="8250000" y="2441221"/>
            <a:ext cx="1827744" cy="2974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333" b="1"/>
              <a:t>Endpoints:</a:t>
            </a:r>
          </a:p>
        </p:txBody>
      </p:sp>
      <p:sp>
        <p:nvSpPr>
          <p:cNvPr id="106" name="TextBox 5">
            <a:extLst>
              <a:ext uri="{FF2B5EF4-FFF2-40B4-BE49-F238E27FC236}">
                <a16:creationId xmlns:a16="http://schemas.microsoft.com/office/drawing/2014/main" id="{6192D3BB-FEB6-515D-24F5-8FF309B8E481}"/>
              </a:ext>
            </a:extLst>
          </p:cNvPr>
          <p:cNvSpPr txBox="1"/>
          <p:nvPr/>
        </p:nvSpPr>
        <p:spPr>
          <a:xfrm>
            <a:off x="609600" y="6395054"/>
            <a:ext cx="10972800" cy="3642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 baseline="30000">
                <a:solidFill>
                  <a:srgbClr val="414141"/>
                </a:solidFill>
                <a:latin typeface="Arial"/>
                <a:ea typeface="Geneva"/>
              </a:rPr>
              <a:t>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Patients with </a:t>
            </a:r>
            <a:r>
              <a:rPr lang="en-GB" sz="800" i="1">
                <a:solidFill>
                  <a:srgbClr val="414141"/>
                </a:solidFill>
                <a:latin typeface="Arial"/>
                <a:ea typeface="Geneva"/>
              </a:rPr>
              <a:t>NPM1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-m AML from this cohort were included in the current analysis. </a:t>
            </a:r>
            <a:r>
              <a:rPr lang="en-GB" sz="800" baseline="30000">
                <a:solidFill>
                  <a:srgbClr val="414141"/>
                </a:solidFill>
                <a:latin typeface="Arial"/>
                <a:ea typeface="Geneva"/>
              </a:rPr>
              <a:t>b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CR with full, partial, or incomplete hematologic recovery; </a:t>
            </a:r>
            <a:r>
              <a:rPr lang="en-US" sz="800" baseline="30000">
                <a:solidFill>
                  <a:srgbClr val="414141"/>
                </a:solidFill>
                <a:latin typeface="Arial"/>
                <a:ea typeface="Geneva"/>
              </a:rPr>
              <a:t>c</a:t>
            </a:r>
            <a:r>
              <a:rPr lang="en-US" sz="800" i="1">
                <a:solidFill>
                  <a:srgbClr val="414141"/>
                </a:solidFill>
                <a:latin typeface="Arial"/>
                <a:ea typeface="Geneva"/>
              </a:rPr>
              <a:t>NPM1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</a:rPr>
              <a:t> MRD was performed by central next-generation sequencing with 5x10</a:t>
            </a:r>
            <a:r>
              <a:rPr lang="en-US" sz="800" baseline="30000">
                <a:solidFill>
                  <a:srgbClr val="414141"/>
                </a:solidFill>
                <a:latin typeface="Arial"/>
                <a:ea typeface="Geneva"/>
              </a:rPr>
              <a:t>-5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</a:rPr>
              <a:t> sensitivity </a:t>
            </a:r>
            <a:endParaRPr lang="en-US" sz="800"/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1L, first-line; AE, adverse event; CR, complete remission; CRc, composite complete remission; DoR, duration of response; MRD, measurable residual disease; ORR, objective response rate; RP2D, recommended phase 2 dose</a:t>
            </a:r>
            <a:endParaRPr lang="en-US" sz="800">
              <a:solidFill>
                <a:srgbClr val="414141"/>
              </a:solidFill>
              <a:ea typeface="Verdana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B0C835-11DC-AC78-D575-CCD4937C7FE2}"/>
              </a:ext>
            </a:extLst>
          </p:cNvPr>
          <p:cNvSpPr txBox="1"/>
          <p:nvPr/>
        </p:nvSpPr>
        <p:spPr>
          <a:xfrm>
            <a:off x="608542" y="4159574"/>
            <a:ext cx="10977948" cy="196207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7965" indent="-22796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50">
                <a:latin typeface="Arial"/>
                <a:ea typeface="Geneva"/>
                <a:cs typeface="Arial"/>
              </a:rPr>
              <a:t>Ziftomenib dosing started on Cycle 1 Day 8 and was administered continuously thereafter</a:t>
            </a:r>
          </a:p>
          <a:p>
            <a:pPr marL="227965" indent="-22796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50">
                <a:latin typeface="Arial"/>
                <a:ea typeface="Geneva"/>
                <a:cs typeface="Arial"/>
              </a:rPr>
              <a:t>Ven was administered per label in 28-day cycles, with adjustments to Ven dosing and cycle length based on blast clearance in Cycle 1 bone marrow biopsy, performed between Days 14–28 </a:t>
            </a:r>
          </a:p>
          <a:p>
            <a:pPr marL="227965" indent="-22796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50">
                <a:latin typeface="Arial"/>
                <a:ea typeface="Geneva"/>
                <a:cs typeface="Arial"/>
              </a:rPr>
              <a:t>Aza was administered on Cycle 1 Days 1–7</a:t>
            </a:r>
          </a:p>
          <a:p>
            <a:pPr marL="227965" indent="-22796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50">
                <a:latin typeface="Arial"/>
                <a:ea typeface="Geneva"/>
                <a:cs typeface="Arial"/>
              </a:rPr>
              <a:t>Patients were treated with ongoing cycles of triplet therapy based on protocol-mandated bone marrow biopsy results</a:t>
            </a:r>
          </a:p>
          <a:p>
            <a:pPr marL="227965" indent="-22796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450" b="1">
                <a:solidFill>
                  <a:srgbClr val="0070C0"/>
                </a:solidFill>
                <a:latin typeface="Arial"/>
                <a:ea typeface="Geneva"/>
                <a:cs typeface="Arial"/>
              </a:rPr>
              <a:t>Here we present the first safety and clinical activity results in patients with newly diagnosed </a:t>
            </a:r>
            <a:r>
              <a:rPr lang="en-US" sz="1450" b="1" i="1">
                <a:solidFill>
                  <a:srgbClr val="0070C0"/>
                </a:solidFill>
                <a:latin typeface="Arial"/>
                <a:ea typeface="Geneva"/>
                <a:cs typeface="Arial"/>
              </a:rPr>
              <a:t>NPM1</a:t>
            </a:r>
            <a:r>
              <a:rPr lang="en-US" sz="1450" b="1">
                <a:solidFill>
                  <a:srgbClr val="0070C0"/>
                </a:solidFill>
                <a:latin typeface="Arial"/>
                <a:ea typeface="Geneva"/>
                <a:cs typeface="Arial"/>
              </a:rPr>
              <a:t>-m AML from phase 1b treated with ziftomenib 600 mg in combination with Ven/Aza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02905-648B-93D2-C964-E15DC10DCA0E}"/>
              </a:ext>
            </a:extLst>
          </p:cNvPr>
          <p:cNvSpPr txBox="1"/>
          <p:nvPr/>
        </p:nvSpPr>
        <p:spPr>
          <a:xfrm>
            <a:off x="3767554" y="2465626"/>
            <a:ext cx="1827744" cy="2974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333" b="1"/>
              <a:t>RP2D validation: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B8C5222-6A0D-3733-E8E3-0C40D4D64B90}"/>
              </a:ext>
            </a:extLst>
          </p:cNvPr>
          <p:cNvSpPr/>
          <p:nvPr/>
        </p:nvSpPr>
        <p:spPr>
          <a:xfrm>
            <a:off x="1119481" y="1589620"/>
            <a:ext cx="2406355" cy="2445041"/>
          </a:xfrm>
          <a:custGeom>
            <a:avLst/>
            <a:gdLst>
              <a:gd name="connsiteX0" fmla="*/ 20042 w 2122562"/>
              <a:gd name="connsiteY0" fmla="*/ 0 h 2203219"/>
              <a:gd name="connsiteX1" fmla="*/ 1939079 w 2122562"/>
              <a:gd name="connsiteY1" fmla="*/ 0 h 2203219"/>
              <a:gd name="connsiteX2" fmla="*/ 1959121 w 2122562"/>
              <a:gd name="connsiteY2" fmla="*/ 20042 h 2203219"/>
              <a:gd name="connsiteX3" fmla="*/ 1959121 w 2122562"/>
              <a:gd name="connsiteY3" fmla="*/ 860765 h 2203219"/>
              <a:gd name="connsiteX4" fmla="*/ 2122562 w 2122562"/>
              <a:gd name="connsiteY4" fmla="*/ 1101610 h 2203219"/>
              <a:gd name="connsiteX5" fmla="*/ 1959121 w 2122562"/>
              <a:gd name="connsiteY5" fmla="*/ 1342454 h 2203219"/>
              <a:gd name="connsiteX6" fmla="*/ 1959121 w 2122562"/>
              <a:gd name="connsiteY6" fmla="*/ 2183177 h 2203219"/>
              <a:gd name="connsiteX7" fmla="*/ 1939079 w 2122562"/>
              <a:gd name="connsiteY7" fmla="*/ 2203219 h 2203219"/>
              <a:gd name="connsiteX8" fmla="*/ 20042 w 2122562"/>
              <a:gd name="connsiteY8" fmla="*/ 2203219 h 2203219"/>
              <a:gd name="connsiteX9" fmla="*/ 0 w 2122562"/>
              <a:gd name="connsiteY9" fmla="*/ 2183177 h 2203219"/>
              <a:gd name="connsiteX10" fmla="*/ 0 w 2122562"/>
              <a:gd name="connsiteY10" fmla="*/ 20042 h 2203219"/>
              <a:gd name="connsiteX11" fmla="*/ 20042 w 2122562"/>
              <a:gd name="connsiteY11" fmla="*/ 0 h 220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22562" h="2203219">
                <a:moveTo>
                  <a:pt x="20042" y="0"/>
                </a:moveTo>
                <a:lnTo>
                  <a:pt x="1939079" y="0"/>
                </a:lnTo>
                <a:cubicBezTo>
                  <a:pt x="1950148" y="0"/>
                  <a:pt x="1959121" y="8973"/>
                  <a:pt x="1959121" y="20042"/>
                </a:cubicBezTo>
                <a:lnTo>
                  <a:pt x="1959121" y="860765"/>
                </a:lnTo>
                <a:lnTo>
                  <a:pt x="2122562" y="1101610"/>
                </a:lnTo>
                <a:lnTo>
                  <a:pt x="1959121" y="1342454"/>
                </a:lnTo>
                <a:lnTo>
                  <a:pt x="1959121" y="2183177"/>
                </a:lnTo>
                <a:cubicBezTo>
                  <a:pt x="1959121" y="2194246"/>
                  <a:pt x="1950148" y="2203219"/>
                  <a:pt x="1939079" y="2203219"/>
                </a:cubicBezTo>
                <a:lnTo>
                  <a:pt x="20042" y="2203219"/>
                </a:lnTo>
                <a:cubicBezTo>
                  <a:pt x="8973" y="2203219"/>
                  <a:pt x="0" y="2194246"/>
                  <a:pt x="0" y="2183177"/>
                </a:cubicBezTo>
                <a:lnTo>
                  <a:pt x="0" y="20042"/>
                </a:lnTo>
                <a:cubicBezTo>
                  <a:pt x="0" y="8973"/>
                  <a:pt x="8973" y="0"/>
                  <a:pt x="20042" y="0"/>
                </a:cubicBezTo>
                <a:close/>
              </a:path>
            </a:pathLst>
          </a:custGeom>
          <a:solidFill>
            <a:srgbClr val="1937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Adults with 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Newly Diagnosed </a:t>
            </a:r>
          </a:p>
          <a:p>
            <a:pPr algn="ctr"/>
            <a:r>
              <a:rPr lang="en-US" sz="14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NPM1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 AML</a:t>
            </a:r>
            <a:endParaRPr lang="en-US" sz="1400" b="1" strike="sngStrik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(N=40)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A9EC78-A26C-0331-7551-6CBC7C4DD392}"/>
              </a:ext>
            </a:extLst>
          </p:cNvPr>
          <p:cNvSpPr/>
          <p:nvPr/>
        </p:nvSpPr>
        <p:spPr>
          <a:xfrm>
            <a:off x="3724923" y="2435667"/>
            <a:ext cx="4164397" cy="1266308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81E4B70-4C52-FB4D-24C7-714D292D31E6}"/>
              </a:ext>
            </a:extLst>
          </p:cNvPr>
          <p:cNvSpPr txBox="1">
            <a:spLocks/>
          </p:cNvSpPr>
          <p:nvPr/>
        </p:nvSpPr>
        <p:spPr>
          <a:xfrm>
            <a:off x="608542" y="1096537"/>
            <a:ext cx="10969480" cy="4402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Geneva" pitchFamily="37" charset="-128"/>
                <a:cs typeface="Geneva" pitchFamily="37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Geneva" pitchFamily="3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09585">
              <a:buNone/>
              <a:defRPr/>
            </a:pPr>
            <a:r>
              <a:rPr lang="en-US" sz="1867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Ziftomenib + Ven/Aza Combination (</a:t>
            </a:r>
            <a:r>
              <a:rPr lang="en-US" sz="1867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NCT05735184</a:t>
            </a:r>
            <a:r>
              <a:rPr lang="en-US" sz="1867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867" b="1" strike="sngStrike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8ADA795-0598-E480-8CF6-B4178E5AF098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KOMET-007: Ongoing Phase 1 Combination Trial of Ziftomenib in       Newly Diagnosed AML</a:t>
            </a:r>
            <a:r>
              <a:rPr lang="en-US" sz="2400" b="1" baseline="30000">
                <a:ea typeface="Geneva"/>
              </a:rPr>
              <a:t>a</a:t>
            </a:r>
            <a:endParaRPr lang="en-US" baseline="30000"/>
          </a:p>
        </p:txBody>
      </p:sp>
    </p:spTree>
    <p:extLst>
      <p:ext uri="{BB962C8B-B14F-4D97-AF65-F5344CB8AC3E}">
        <p14:creationId xmlns:p14="http://schemas.microsoft.com/office/powerpoint/2010/main" val="3944561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DF2CB-CA70-5483-E411-E0623995B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DC73A54-55ED-6A1D-2454-59F2BFD1836C}"/>
              </a:ext>
            </a:extLst>
          </p:cNvPr>
          <p:cNvSpPr/>
          <p:nvPr/>
        </p:nvSpPr>
        <p:spPr>
          <a:xfrm>
            <a:off x="1667033" y="3020227"/>
            <a:ext cx="4660678" cy="3084387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33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ADF4B00-B442-1E17-097F-2D075B94BD27}"/>
              </a:ext>
            </a:extLst>
          </p:cNvPr>
          <p:cNvSpPr/>
          <p:nvPr/>
        </p:nvSpPr>
        <p:spPr>
          <a:xfrm>
            <a:off x="2376170" y="3638865"/>
            <a:ext cx="3420000" cy="219144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t"/>
          <a:lstStyle/>
          <a:p>
            <a:pPr marL="232410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37</a:t>
            </a:r>
            <a:r>
              <a:rPr lang="en-US" sz="1400" b="1" i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 NPM1</a:t>
            </a:r>
            <a:r>
              <a:rPr lang="en-US" sz="1400" b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-m</a:t>
            </a:r>
            <a:endParaRPr lang="en-US">
              <a:solidFill>
                <a:schemeClr val="tx1"/>
              </a:solidFill>
              <a:latin typeface="Arial"/>
              <a:cs typeface="Arial"/>
            </a:endParaRPr>
          </a:p>
          <a:p>
            <a:pPr marL="232410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/>
                </a:solidFill>
                <a:latin typeface="Arial"/>
                <a:ea typeface="Calibri"/>
                <a:cs typeface="Arial"/>
              </a:rPr>
              <a:t>21 On </a:t>
            </a:r>
            <a:r>
              <a:rPr lang="en-US" sz="12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treatment</a:t>
            </a:r>
            <a:r>
              <a:rPr lang="en-US" sz="1200" baseline="300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b</a:t>
            </a:r>
            <a:endParaRPr lang="en-US" sz="1200" strike="sngStrike" baseline="30000">
              <a:solidFill>
                <a:schemeClr val="tx1"/>
              </a:solidFill>
              <a:highlight>
                <a:srgbClr val="FFFF00"/>
              </a:highlight>
              <a:latin typeface="Arial"/>
              <a:ea typeface="Calibri"/>
              <a:cs typeface="Arial"/>
            </a:endParaRPr>
          </a:p>
          <a:p>
            <a:pPr marL="457200" indent="-225425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5   Received HSCT, with 3 on </a:t>
            </a:r>
            <a:r>
              <a:rPr lang="en-US" sz="120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ziftomenib</a:t>
            </a: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maintenance</a:t>
            </a:r>
          </a:p>
          <a:p>
            <a:pPr marL="232410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16 Discontinued</a:t>
            </a:r>
            <a:endParaRPr lang="en-US" sz="1200" strike="sngStrike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/>
                </a:solidFill>
                <a:latin typeface="Arial"/>
                <a:ea typeface="Calibri"/>
                <a:cs typeface="Arial"/>
              </a:rPr>
              <a:t>5 </a:t>
            </a:r>
            <a:r>
              <a:rPr lang="en-US" sz="12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Other</a:t>
            </a:r>
            <a:r>
              <a:rPr lang="en-US" sz="1200" baseline="30000" err="1">
                <a:solidFill>
                  <a:schemeClr val="tx1"/>
                </a:solidFill>
                <a:latin typeface="Arial"/>
                <a:ea typeface="Calibri"/>
                <a:cs typeface="Arial"/>
              </a:rPr>
              <a:t>c</a:t>
            </a:r>
            <a:endParaRPr lang="en-US" sz="1200" baseline="30000">
              <a:solidFill>
                <a:schemeClr val="tx1"/>
              </a:solidFill>
              <a:latin typeface="Arial"/>
              <a:ea typeface="Calibri"/>
              <a:cs typeface="Arial"/>
            </a:endParaRPr>
          </a:p>
          <a:p>
            <a:pPr marL="457200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4 </a:t>
            </a:r>
            <a:r>
              <a:rPr lang="en-US" sz="120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Death</a:t>
            </a:r>
            <a:r>
              <a:rPr lang="en-US" sz="1200" baseline="3000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endParaRPr lang="en-US" sz="1200" strike="sngStrike" baseline="3000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 Relapse / No response</a:t>
            </a:r>
            <a:endParaRPr lang="en-US" sz="1200" strike="sngStrike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 AE</a:t>
            </a:r>
            <a:endParaRPr lang="en-US" sz="1200" strike="sngStrike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 Subject withdrawal</a:t>
            </a:r>
          </a:p>
          <a:p>
            <a:pPr marL="532765" defTabSz="121917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strike="sngStrike" baseline="30000">
              <a:solidFill>
                <a:schemeClr val="tx1"/>
              </a:solidFill>
              <a:highlight>
                <a:srgbClr val="FFFF00"/>
              </a:highlight>
              <a:latin typeface="Arial"/>
              <a:ea typeface="Calibri"/>
              <a:cs typeface="Arial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29A95F9-583D-7637-5846-17F2C18DE92A}"/>
              </a:ext>
            </a:extLst>
          </p:cNvPr>
          <p:cNvSpPr/>
          <p:nvPr/>
        </p:nvSpPr>
        <p:spPr>
          <a:xfrm>
            <a:off x="223935" y="2415428"/>
            <a:ext cx="1207904" cy="720000"/>
          </a:xfrm>
          <a:prstGeom prst="roundRect">
            <a:avLst/>
          </a:prstGeom>
          <a:solidFill>
            <a:srgbClr val="F2F2F2"/>
          </a:solidFill>
          <a:ln w="12700">
            <a:solidFill>
              <a:srgbClr val="41414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>
                <a:solidFill>
                  <a:srgbClr val="41414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 response assessment as of data cut (n=3)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17293-9403-B143-B3DD-F85F4EB3A43E}"/>
              </a:ext>
            </a:extLst>
          </p:cNvPr>
          <p:cNvSpPr txBox="1"/>
          <p:nvPr/>
        </p:nvSpPr>
        <p:spPr>
          <a:xfrm>
            <a:off x="6613002" y="1631217"/>
            <a:ext cx="5054866" cy="3362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80365" indent="-380365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1867"/>
              <a:t>As of Sep 24, 2025, 40 patients with newly diagnosed </a:t>
            </a:r>
            <a:r>
              <a:rPr lang="en-US" sz="1867" i="1"/>
              <a:t>NPM1</a:t>
            </a:r>
            <a:r>
              <a:rPr lang="en-US" sz="1867"/>
              <a:t>-m AML were enrolled and treated with ziftomenib 600 mg orally once daily + Ven/Aza</a:t>
            </a:r>
            <a:endParaRPr lang="en-US"/>
          </a:p>
          <a:p>
            <a:pPr marL="380365" indent="-380365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1850">
                <a:latin typeface="Arial"/>
                <a:ea typeface="Geneva"/>
              </a:rPr>
              <a:t>Median follow-up was </a:t>
            </a:r>
            <a:r>
              <a:rPr lang="en-US" sz="1850" b="1">
                <a:latin typeface="Arial"/>
                <a:ea typeface="Geneva"/>
              </a:rPr>
              <a:t>26.1 weeks </a:t>
            </a:r>
          </a:p>
          <a:p>
            <a:pPr marL="403225">
              <a:spcBef>
                <a:spcPts val="0"/>
              </a:spcBef>
            </a:pPr>
            <a:r>
              <a:rPr lang="en-US" sz="1850">
                <a:latin typeface="Arial"/>
                <a:ea typeface="Geneva"/>
              </a:rPr>
              <a:t>(range 1.6–54.1)</a:t>
            </a:r>
          </a:p>
          <a:p>
            <a:pPr marL="380365" indent="-380365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1850">
                <a:latin typeface="Arial"/>
                <a:ea typeface="Geneva"/>
              </a:rPr>
              <a:t>70% (26/37) of patients were still on-study and 55% (21/37) were still receiving ziftomenib</a:t>
            </a:r>
          </a:p>
          <a:p>
            <a:pPr marL="380365" indent="-380365">
              <a:buFont typeface="Arial" panose="020B0604020202020204" pitchFamily="34" charset="0"/>
              <a:buChar char="•"/>
            </a:pPr>
            <a:endParaRPr lang="en-US" sz="1867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0E66168C-F175-36D4-857F-871EF8F80E39}"/>
              </a:ext>
            </a:extLst>
          </p:cNvPr>
          <p:cNvSpPr/>
          <p:nvPr/>
        </p:nvSpPr>
        <p:spPr>
          <a:xfrm flipV="1">
            <a:off x="3536645" y="2867736"/>
            <a:ext cx="1080000" cy="360000"/>
          </a:xfrm>
          <a:prstGeom prst="triangle">
            <a:avLst/>
          </a:prstGeom>
          <a:solidFill>
            <a:srgbClr val="DCE6F2"/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67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8D23BA5-21A0-0422-29E9-A0647D3CB728}"/>
              </a:ext>
            </a:extLst>
          </p:cNvPr>
          <p:cNvSpPr/>
          <p:nvPr/>
        </p:nvSpPr>
        <p:spPr>
          <a:xfrm>
            <a:off x="1667033" y="927731"/>
            <a:ext cx="4660677" cy="2032980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67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428238A-1592-2DB8-5895-EB2DCBC3CBA1}"/>
              </a:ext>
            </a:extLst>
          </p:cNvPr>
          <p:cNvSpPr txBox="1"/>
          <p:nvPr/>
        </p:nvSpPr>
        <p:spPr>
          <a:xfrm>
            <a:off x="1771452" y="968020"/>
            <a:ext cx="41042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Safety Population 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BE66548-E788-7BBB-31FE-6C4F3D8F797A}"/>
              </a:ext>
            </a:extLst>
          </p:cNvPr>
          <p:cNvCxnSpPr>
            <a:cxnSpLocks/>
          </p:cNvCxnSpPr>
          <p:nvPr/>
        </p:nvCxnSpPr>
        <p:spPr>
          <a:xfrm>
            <a:off x="4076645" y="2408537"/>
            <a:ext cx="0" cy="1201753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25B347D-2634-0732-5E5B-04568ACC3B0E}"/>
              </a:ext>
            </a:extLst>
          </p:cNvPr>
          <p:cNvCxnSpPr>
            <a:cxnSpLocks/>
          </p:cNvCxnSpPr>
          <p:nvPr/>
        </p:nvCxnSpPr>
        <p:spPr>
          <a:xfrm flipH="1">
            <a:off x="1500960" y="2796044"/>
            <a:ext cx="2575685" cy="0"/>
          </a:xfrm>
          <a:prstGeom prst="straightConnector1">
            <a:avLst/>
          </a:prstGeom>
          <a:ln w="12700">
            <a:solidFill>
              <a:srgbClr val="00224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D51BFC9-2592-6679-7759-7CF0DAC04FCA}"/>
              </a:ext>
            </a:extLst>
          </p:cNvPr>
          <p:cNvSpPr txBox="1"/>
          <p:nvPr/>
        </p:nvSpPr>
        <p:spPr>
          <a:xfrm>
            <a:off x="1731615" y="3059347"/>
            <a:ext cx="21098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Response-Evaluable</a:t>
            </a:r>
            <a:r>
              <a:rPr lang="en-US" sz="1400" b="1" baseline="300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r>
              <a:rPr lang="en-US" sz="14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(Efficacy) Population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6C1D38-970A-656B-AB4D-CF120C8FB106}"/>
              </a:ext>
            </a:extLst>
          </p:cNvPr>
          <p:cNvSpPr txBox="1"/>
          <p:nvPr/>
        </p:nvSpPr>
        <p:spPr>
          <a:xfrm>
            <a:off x="603959" y="6279332"/>
            <a:ext cx="10984082" cy="487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a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Patients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who had ≥1 response assessment or who had died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b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Patients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who had not discontinued 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ziftomenib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as of the data cutoff date.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c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Other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 reasons included: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patient decision for hospice / close to home (n=2), non-compliance (n=1), moved to transplant on local maintenance protocol (n=1), physician decision (n=1).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Deaths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included: sepsis (n=3), acute respiratory failure (n=1) </a:t>
            </a:r>
            <a:endParaRPr lang="en-US" sz="800">
              <a:solidFill>
                <a:srgbClr val="414141"/>
              </a:solidFill>
            </a:endParaRPr>
          </a:p>
          <a:p>
            <a:pPr>
              <a:spcBef>
                <a:spcPts val="200"/>
              </a:spcBef>
              <a:spcAft>
                <a:spcPts val="0"/>
              </a:spcAft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  <a:ea typeface="Calibri Light"/>
                <a:cs typeface="Arial"/>
              </a:rPr>
              <a:t>Data cutoff: Sep 24, 2025.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HSCT, hematopoietic stem cell transplant; QD, once daily</a:t>
            </a:r>
            <a:endParaRPr lang="en-US" sz="800" b="0" i="0" u="none" strike="noStrike" kern="1200" cap="none" spc="0" normalizeH="0" baseline="0" noProof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Arial"/>
              <a:ea typeface="Calibri Light" panose="020F0302020204030204" pitchFamily="34" charset="0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E0E6640-EEC2-AC0E-BDAE-0A8E562872D2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KOMET-007: Safety and Efficacy Populations: Newly Diagnosed AML</a:t>
            </a:r>
            <a:endParaRPr lang="en-US" baseline="30000">
              <a:highlight>
                <a:srgbClr val="FFFF00"/>
              </a:highlight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CCF0FBB-AF2B-D3C3-6A99-C23381AD69AA}"/>
              </a:ext>
            </a:extLst>
          </p:cNvPr>
          <p:cNvSpPr/>
          <p:nvPr/>
        </p:nvSpPr>
        <p:spPr>
          <a:xfrm>
            <a:off x="2373916" y="1354898"/>
            <a:ext cx="3420000" cy="1082214"/>
          </a:xfrm>
          <a:prstGeom prst="roundRect">
            <a:avLst/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Enrolled and treated with Ziftomenib 600 mg QD + Ven/Aza</a:t>
            </a:r>
          </a:p>
        </p:txBody>
      </p:sp>
    </p:spTree>
    <p:extLst>
      <p:ext uri="{BB962C8B-B14F-4D97-AF65-F5344CB8AC3E}">
        <p14:creationId xmlns:p14="http://schemas.microsoft.com/office/powerpoint/2010/main" val="311778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597A5-0121-A932-3FF6-D7566F57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FDCC632-4B05-7090-4D7F-EB8857483C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6948397"/>
              </p:ext>
            </p:extLst>
          </p:nvPr>
        </p:nvGraphicFramePr>
        <p:xfrm>
          <a:off x="613833" y="914400"/>
          <a:ext cx="10963654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3639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4700015">
                  <a:extLst>
                    <a:ext uri="{9D8B030D-6E8A-4147-A177-3AD203B41FA5}">
                      <a16:colId xmlns:a16="http://schemas.microsoft.com/office/drawing/2014/main" val="13405101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 (%)</a:t>
                      </a:r>
                    </a:p>
                  </a:txBody>
                  <a:tcPr marL="121920" marR="121920" marT="60960" marB="6096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400">
                          <a:latin typeface="Arial"/>
                          <a:cs typeface="Arial"/>
                        </a:rPr>
                        <a:t>-m, 600 mg</a:t>
                      </a:r>
                    </a:p>
                    <a:p>
                      <a:pPr algn="ctr"/>
                      <a:r>
                        <a:rPr lang="en-US" sz="1400">
                          <a:latin typeface="Arial"/>
                          <a:cs typeface="Arial"/>
                        </a:rPr>
                        <a:t>(</a:t>
                      </a:r>
                      <a:r>
                        <a:rPr lang="en-US" sz="14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en-US" sz="1400">
                          <a:latin typeface="Arial"/>
                          <a:cs typeface="Arial"/>
                        </a:rPr>
                        <a:t>=40)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age</a:t>
                      </a:r>
                      <a:r>
                        <a:rPr lang="en-US" sz="1400" b="1" baseline="0">
                          <a:latin typeface="Arial"/>
                          <a:cs typeface="Arial"/>
                        </a:rPr>
                        <a:t>, </a:t>
                      </a:r>
                      <a:r>
                        <a:rPr lang="en-US" sz="1400" b="1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years (range)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/>
                          <a:cs typeface="Arial"/>
                        </a:rPr>
                        <a:t>75 (53–93)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980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baseline="0">
                          <a:latin typeface="Arial"/>
                          <a:cs typeface="Arial"/>
                        </a:rPr>
                        <a:t>Female</a:t>
                      </a:r>
                      <a:endParaRPr lang="en-US" sz="1400" b="1" strike="sngStrike" baseline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/>
                          <a:cs typeface="Arial"/>
                        </a:rPr>
                        <a:t>21 (53)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01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baseline="0">
                          <a:latin typeface="Arial"/>
                          <a:cs typeface="Arial"/>
                        </a:rPr>
                        <a:t>Race</a:t>
                      </a:r>
                    </a:p>
                    <a:p>
                      <a:pPr marL="115570" indent="-57150"/>
                      <a:r>
                        <a:rPr lang="en-US" sz="1400" b="0" strike="noStrike" baseline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White</a:t>
                      </a:r>
                    </a:p>
                    <a:p>
                      <a:pPr marL="115570" indent="-57150"/>
                      <a:r>
                        <a:rPr lang="en-US" sz="1400" b="0" strike="noStrike" baseline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Non-White / Other</a:t>
                      </a:r>
                    </a:p>
                    <a:p>
                      <a:pPr marL="115570" lvl="0" indent="-57150">
                        <a:buNone/>
                      </a:pPr>
                      <a:r>
                        <a:rPr lang="en-US" sz="1400" b="0" strike="noStrike" baseline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Unknown / Not reported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Arial"/>
                          <a:cs typeface="Arial"/>
                        </a:rPr>
                        <a:t>31 (78)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>
                          <a:latin typeface="Arial"/>
                          <a:cs typeface="Arial"/>
                        </a:rPr>
                        <a:t>5 (13)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>
                          <a:latin typeface="Arial"/>
                          <a:cs typeface="Arial"/>
                        </a:rPr>
                        <a:t>4 (10)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34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</a:pPr>
                      <a:r>
                        <a:rPr lang="en-US" sz="1400" b="1" baseline="0">
                          <a:latin typeface="Arial"/>
                          <a:cs typeface="Arial"/>
                        </a:rPr>
                        <a:t>ECOG PS</a:t>
                      </a:r>
                    </a:p>
                    <a:p>
                      <a:pPr marL="115570" indent="0">
                        <a:spcBef>
                          <a:spcPts val="0"/>
                        </a:spcBef>
                      </a:pPr>
                      <a:r>
                        <a:rPr lang="en-US" sz="1400" b="0" strike="noStrike" baseline="0">
                          <a:latin typeface="Arial"/>
                          <a:cs typeface="Arial"/>
                        </a:rPr>
                        <a:t>0</a:t>
                      </a:r>
                    </a:p>
                    <a:p>
                      <a:pPr marL="115570" indent="0">
                        <a:spcBef>
                          <a:spcPts val="0"/>
                        </a:spcBef>
                      </a:pPr>
                      <a:r>
                        <a:rPr lang="en-US" sz="1400" b="0" strike="noStrike" baseline="0">
                          <a:latin typeface="Arial"/>
                          <a:cs typeface="Arial"/>
                        </a:rPr>
                        <a:t>1</a:t>
                      </a:r>
                    </a:p>
                    <a:p>
                      <a:pPr marL="115570" indent="0">
                        <a:spcBef>
                          <a:spcPts val="0"/>
                        </a:spcBef>
                      </a:pPr>
                      <a:r>
                        <a:rPr lang="en-US" sz="1400" b="0" strike="noStrike" baseline="0">
                          <a:latin typeface="Arial"/>
                          <a:cs typeface="Arial"/>
                        </a:rPr>
                        <a:t>2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latin typeface="Arial"/>
                        <a:cs typeface="Arial"/>
                      </a:endParaRP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Arial"/>
                          <a:cs typeface="Arial"/>
                        </a:rPr>
                        <a:t>1 (3)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16 (40)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Arial"/>
                          <a:cs typeface="Arial"/>
                        </a:rPr>
                        <a:t>23 (58)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872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strike="noStrike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Selected</a:t>
                      </a:r>
                      <a:r>
                        <a:rPr lang="en-US" sz="1400" b="1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co-mutations</a:t>
                      </a:r>
                      <a:r>
                        <a:rPr lang="en-US" sz="1400" b="1" baseline="30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</a:t>
                      </a:r>
                    </a:p>
                    <a:p>
                      <a:pPr marL="115570" indent="0"/>
                      <a:r>
                        <a:rPr lang="en-US" sz="1400" b="0" i="1" strike="noStrike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FLT3</a:t>
                      </a:r>
                    </a:p>
                    <a:p>
                      <a:pPr marL="115570" indent="0"/>
                      <a:r>
                        <a:rPr lang="en-US" sz="1400" b="0" i="1" strike="noStrike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IDH1/2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/>
                          <a:cs typeface="Arial"/>
                        </a:rPr>
                        <a:t>26 (65)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Arial"/>
                          <a:cs typeface="Arial"/>
                        </a:rPr>
                        <a:t>14 (35)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noStrike">
                          <a:latin typeface="Arial"/>
                          <a:cs typeface="Arial"/>
                        </a:rPr>
                        <a:t>9 (23)</a:t>
                      </a:r>
                      <a:endParaRPr lang="en-US" sz="140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09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/>
                      <a:r>
                        <a:rPr lang="en-US" sz="1400" b="1" i="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Therapy-related AML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/>
                          <a:cs typeface="Arial"/>
                        </a:rPr>
                        <a:t>0 (0)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316950"/>
                  </a:ext>
                </a:extLst>
              </a:tr>
            </a:tbl>
          </a:graphicData>
        </a:graphic>
      </p:graphicFrame>
      <p:sp>
        <p:nvSpPr>
          <p:cNvPr id="3" name="TextBox 5">
            <a:extLst>
              <a:ext uri="{FF2B5EF4-FFF2-40B4-BE49-F238E27FC236}">
                <a16:creationId xmlns:a16="http://schemas.microsoft.com/office/drawing/2014/main" id="{7307CBD7-7C9E-245B-E374-6E3E7C1B1994}"/>
              </a:ext>
            </a:extLst>
          </p:cNvPr>
          <p:cNvSpPr txBox="1"/>
          <p:nvPr/>
        </p:nvSpPr>
        <p:spPr>
          <a:xfrm>
            <a:off x="607756" y="6388637"/>
            <a:ext cx="10976488" cy="3770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 baseline="30000">
                <a:solidFill>
                  <a:srgbClr val="414141"/>
                </a:solidFill>
                <a:latin typeface="Arial"/>
                <a:ea typeface="Geneva"/>
              </a:rPr>
              <a:t>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Co-mutations can be co-occurring</a:t>
            </a:r>
            <a:endParaRPr lang="en-US" sz="800"/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ECOG PS, Eastern Cooperative Oncology Group performance status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B99DBF6-7CAC-E0F7-652A-FF5B893A1022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Baseline Characteristics: Newly Diagnosed AML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58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4C1C-BE26-689B-EBA7-A37E0E6ED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5790352-579F-AB29-B650-649571C24424}"/>
              </a:ext>
            </a:extLst>
          </p:cNvPr>
          <p:cNvSpPr/>
          <p:nvPr/>
        </p:nvSpPr>
        <p:spPr>
          <a:xfrm>
            <a:off x="2" y="5445474"/>
            <a:ext cx="12191999" cy="770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CFBA6D-3A7B-7B7F-6C81-074A915AFAC5}"/>
              </a:ext>
            </a:extLst>
          </p:cNvPr>
          <p:cNvSpPr txBox="1"/>
          <p:nvPr/>
        </p:nvSpPr>
        <p:spPr>
          <a:xfrm>
            <a:off x="609600" y="6247823"/>
            <a:ext cx="10972800" cy="5129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a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Includes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platelet count decreased and thrombocytopenia.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b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Includes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neutrophil count decreased and neutropenia;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c</a:t>
            </a:r>
            <a:r>
              <a:rPr lang="en-US" sz="800" err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Includes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 white blood cell count decreased and leukopenia</a:t>
            </a:r>
            <a:endParaRPr lang="en-US" sz="800">
              <a:solidFill>
                <a:srgbClr val="414141"/>
              </a:solidFill>
            </a:endParaRPr>
          </a:p>
          <a:p>
            <a:pPr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 b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1.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DiNardo CD et al. </a:t>
            </a:r>
            <a:r>
              <a:rPr lang="en-US" sz="800" i="1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N Engl J Med </a:t>
            </a: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2020;383:617–39</a:t>
            </a:r>
            <a:endParaRPr lang="en-US" sz="800">
              <a:solidFill>
                <a:srgbClr val="414141"/>
              </a:solidFill>
            </a:endParaRPr>
          </a:p>
          <a:p>
            <a:pPr defTabSz="914377" fontAlgn="auto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Data cutoff: Sep 24, 2025. TEAE, treatment-emergent adverse event</a:t>
            </a:r>
            <a:endParaRPr lang="en-US" sz="800">
              <a:solidFill>
                <a:srgbClr val="414141"/>
              </a:solidFill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4AE38D4-BA8B-F8A4-D682-C160BC62A5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283224"/>
              </p:ext>
            </p:extLst>
          </p:nvPr>
        </p:nvGraphicFramePr>
        <p:xfrm>
          <a:off x="608542" y="1216152"/>
          <a:ext cx="10972799" cy="4114800"/>
        </p:xfrm>
        <a:graphic>
          <a:graphicData uri="http://schemas.openxmlformats.org/drawingml/2006/table">
            <a:tbl>
              <a:tblPr firstRow="1" bandRow="1"/>
              <a:tblGrid>
                <a:gridCol w="4958921">
                  <a:extLst>
                    <a:ext uri="{9D8B030D-6E8A-4147-A177-3AD203B41FA5}">
                      <a16:colId xmlns:a16="http://schemas.microsoft.com/office/drawing/2014/main" val="41753252"/>
                    </a:ext>
                  </a:extLst>
                </a:gridCol>
                <a:gridCol w="3006939">
                  <a:extLst>
                    <a:ext uri="{9D8B030D-6E8A-4147-A177-3AD203B41FA5}">
                      <a16:colId xmlns:a16="http://schemas.microsoft.com/office/drawing/2014/main" val="950627673"/>
                    </a:ext>
                  </a:extLst>
                </a:gridCol>
                <a:gridCol w="3006939">
                  <a:extLst>
                    <a:ext uri="{9D8B030D-6E8A-4147-A177-3AD203B41FA5}">
                      <a16:colId xmlns:a16="http://schemas.microsoft.com/office/drawing/2014/main" val="11036118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u="none" strike="noStrike" cap="none" spc="0" baseline="0">
                        <a:solidFill>
                          <a:schemeClr val="lt1"/>
                        </a:solidFill>
                        <a:uFillTx/>
                        <a:latin typeface="Arial"/>
                        <a:ea typeface="+mn-ea"/>
                        <a:cs typeface="Arial"/>
                        <a:sym typeface="Helvetica Neue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TEAEs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Ziftomenib-Related TEAEs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531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ea typeface="+mn-ea"/>
                          <a:cs typeface="Arial"/>
                          <a:sym typeface="Helvetica Neue"/>
                        </a:rPr>
                        <a:t>n (%)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(N=40)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(N=40)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657429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Any Grade</a:t>
                      </a:r>
                      <a:endParaRPr lang="en-US" sz="1200" b="1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8CC6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40 (100)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8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25 (63)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8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466045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algn="l">
                        <a:lnSpc>
                          <a:spcPct val="100000"/>
                        </a:lnSpc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Nausea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  <a:sym typeface="Helvetica Neue"/>
                        </a:rPr>
                        <a:t>16 (40)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  <a:sym typeface="Helvetica Neue"/>
                        </a:rPr>
                        <a:t>9 (23)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618833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algn="l">
                        <a:lnSpc>
                          <a:spcPct val="100000"/>
                        </a:lnSpc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Vomiting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  <a:sym typeface="Helvetica Neue"/>
                        </a:rPr>
                        <a:t>16 (40)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  <a:sym typeface="Helvetica Neue"/>
                        </a:rPr>
                        <a:t>4 (10)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101751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algn="l">
                        <a:lnSpc>
                          <a:spcPct val="100000"/>
                        </a:lnSpc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Diarrhea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  <a:sym typeface="Helvetica Neue"/>
                        </a:rPr>
                        <a:t>16 (40)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  <a:sym typeface="Helvetica Neue"/>
                        </a:rPr>
                        <a:t>5 (13)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482791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Fatigue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  <a:sym typeface="Helvetica Neue"/>
                        </a:rPr>
                        <a:t>16 (40)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  <a:sym typeface="Helvetica Neue"/>
                        </a:rPr>
                        <a:t>8 (20)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583608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Thrombocytopenia</a:t>
                      </a:r>
                      <a:r>
                        <a:rPr lang="en-US" sz="1200" b="0" kern="100" baseline="300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15 (38)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8 (20)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11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Neutropenia</a:t>
                      </a:r>
                      <a:r>
                        <a:rPr lang="en-US" sz="1200" baseline="30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</a:t>
                      </a: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rgbClr val="1F497D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15 (38)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9 (23)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898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Leukopenia</a:t>
                      </a:r>
                      <a:r>
                        <a:rPr lang="en-GB" sz="1200" b="0" kern="100" baseline="300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</a:t>
                      </a:r>
                      <a:endParaRPr lang="en-US" sz="1200" b="0" kern="100" baseline="3000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rgbClr val="1F497D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12 (30)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5 (13)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8631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Constipation</a:t>
                      </a: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rgbClr val="1F497D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12 (30)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2 (5)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895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Edema peripheral</a:t>
                      </a: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rgbClr val="1F497D"/>
                      </a:solidFill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11 (28)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2 (5)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96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Anemia</a:t>
                      </a: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10 (25)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5 (13)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71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Aspartate aminotransferase increased</a:t>
                      </a: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10 (25)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7 (18)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0675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Decreased appetite</a:t>
                      </a: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10 (25)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6 (15)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37911"/>
                  </a:ext>
                </a:extLst>
              </a:tr>
            </a:tbl>
          </a:graphicData>
        </a:graphic>
      </p:graphicFrame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5837653-DB52-C59A-CD6C-6C865A6DD403}"/>
              </a:ext>
            </a:extLst>
          </p:cNvPr>
          <p:cNvSpPr txBox="1">
            <a:spLocks/>
          </p:cNvSpPr>
          <p:nvPr/>
        </p:nvSpPr>
        <p:spPr>
          <a:xfrm>
            <a:off x="606808" y="5525790"/>
            <a:ext cx="10978385" cy="689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40" tIns="45720" rIns="91440" bIns="45720" anchor="t">
            <a:noAutofit/>
          </a:bodyPr>
          <a:lstStyle>
            <a:lvl1pPr marL="304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287020" lvl="1" indent="-304165" defTabSz="1219139" fontAlgn="auto">
              <a:lnSpc>
                <a:spcPct val="100000"/>
              </a:lnSpc>
              <a:spcBef>
                <a:spcPts val="1200"/>
              </a:spcBef>
            </a:pPr>
            <a:r>
              <a:rPr lang="en-US" sz="1700" kern="0">
                <a:solidFill>
                  <a:schemeClr val="tx1"/>
                </a:solidFill>
                <a:latin typeface="Arial"/>
                <a:cs typeface="Arial"/>
              </a:rPr>
              <a:t>Ziftomenib’s safety profile in combination with Ven/Aza appeared similar to that reported for newly diagnosed AML patients treated with Ven/Aza alone</a:t>
            </a:r>
            <a:r>
              <a:rPr lang="en-US" sz="1700" kern="0" baseline="30000">
                <a:solidFill>
                  <a:schemeClr val="tx1"/>
                </a:solidFill>
                <a:latin typeface="Arial"/>
                <a:cs typeface="Arial"/>
              </a:rPr>
              <a:t>1</a:t>
            </a:r>
            <a:endParaRPr lang="en-US" sz="1700" strike="sngStrike" kern="0" baseline="30000">
              <a:solidFill>
                <a:schemeClr val="tx1"/>
              </a:solidFill>
              <a:highlight>
                <a:srgbClr val="00FFFF"/>
              </a:highlight>
              <a:latin typeface="Arial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EB2B4B-2CF7-7034-0538-10C2626CADC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9600" y="777240"/>
            <a:ext cx="10972800" cy="321236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rgbClr val="0070C0"/>
                </a:solidFill>
                <a:latin typeface="Arial"/>
                <a:cs typeface="Arial"/>
              </a:rPr>
              <a:t>TEAEs in ≥25% of Patients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03F961-715E-2AEC-5AB9-FD6FABAB4F8A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Safety and Tolerability of </a:t>
            </a:r>
            <a:r>
              <a:rPr lang="en-US" sz="2400" b="1" err="1">
                <a:ea typeface="Geneva"/>
              </a:rPr>
              <a:t>Ziftomenib</a:t>
            </a:r>
            <a:r>
              <a:rPr lang="en-US" sz="2400" b="1">
                <a:ea typeface="Geneva"/>
              </a:rPr>
              <a:t> with Ven/Aza: Newly Diagnosed AML</a:t>
            </a: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301573223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FCF7BA-BC1A-E4EF-E0F9-DBDE41D6E541}"/>
              </a:ext>
            </a:extLst>
          </p:cNvPr>
          <p:cNvSpPr/>
          <p:nvPr/>
        </p:nvSpPr>
        <p:spPr>
          <a:xfrm>
            <a:off x="1" y="4352925"/>
            <a:ext cx="12191999" cy="1701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F659A0-506E-9890-8C54-BD26D2E3619E}"/>
              </a:ext>
            </a:extLst>
          </p:cNvPr>
          <p:cNvSpPr txBox="1"/>
          <p:nvPr/>
        </p:nvSpPr>
        <p:spPr>
          <a:xfrm>
            <a:off x="609600" y="6388446"/>
            <a:ext cx="10972800" cy="3770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77">
              <a:spcBef>
                <a:spcPts val="200"/>
              </a:spcBef>
              <a:defRPr/>
            </a:pPr>
            <a:r>
              <a:rPr lang="en-US" sz="800" baseline="30000">
                <a:solidFill>
                  <a:srgbClr val="414141"/>
                </a:solidFill>
                <a:latin typeface="Arial"/>
                <a:ea typeface="Geneva"/>
                <a:cs typeface="Arial"/>
              </a:rPr>
              <a:t>a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Includes neutrophil count decreased and neutropenia; </a:t>
            </a:r>
            <a:r>
              <a:rPr lang="en-US" sz="800" baseline="30000">
                <a:solidFill>
                  <a:srgbClr val="414141"/>
                </a:solidFill>
                <a:latin typeface="Arial"/>
                <a:ea typeface="Geneva"/>
                <a:cs typeface="Arial"/>
              </a:rPr>
              <a:t>b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Includes platelet count decreased and thrombocytopenia; </a:t>
            </a:r>
            <a:r>
              <a:rPr lang="en-US" sz="800" baseline="30000">
                <a:solidFill>
                  <a:srgbClr val="414141"/>
                </a:solidFill>
                <a:latin typeface="Arial"/>
                <a:ea typeface="Geneva"/>
                <a:cs typeface="Arial"/>
              </a:rPr>
              <a:t>c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Includes white blood cell count decreased and leukopenia; </a:t>
            </a:r>
            <a:r>
              <a:rPr lang="en-US" sz="800" baseline="30000">
                <a:solidFill>
                  <a:srgbClr val="414141"/>
                </a:solidFill>
                <a:latin typeface="Arial"/>
                <a:ea typeface="Geneva"/>
                <a:cs typeface="Arial"/>
              </a:rPr>
              <a:t>d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  <a:cs typeface="Arial"/>
              </a:rPr>
              <a:t>Includes lymphocyte count decreased and lymphocytopenia</a:t>
            </a:r>
            <a:endParaRPr lang="en-GB" sz="800">
              <a:solidFill>
                <a:srgbClr val="414141"/>
              </a:solidFill>
              <a:latin typeface="Arial"/>
              <a:ea typeface="Geneva"/>
              <a:cs typeface="Arial"/>
            </a:endParaRPr>
          </a:p>
          <a:p>
            <a:pPr defTabSz="914377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800">
                <a:solidFill>
                  <a:srgbClr val="414141"/>
                </a:solidFill>
                <a:latin typeface="Arial"/>
                <a:ea typeface="Calibri Light"/>
                <a:cs typeface="Arial"/>
              </a:rPr>
              <a:t>Data cutoff: Sep 24, 2025. 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QTc, corrected QT interval</a:t>
            </a:r>
            <a:endParaRPr lang="en-US" sz="800">
              <a:solidFill>
                <a:srgbClr val="41414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1509F3-B148-B76A-0FDB-49F356DCE92C}"/>
              </a:ext>
            </a:extLst>
          </p:cNvPr>
          <p:cNvSpPr txBox="1"/>
          <p:nvPr/>
        </p:nvSpPr>
        <p:spPr>
          <a:xfrm>
            <a:off x="609600" y="4483068"/>
            <a:ext cx="10972800" cy="400111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 sz="2000"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14377" fontAlgn="auto"/>
            <a:r>
              <a:rPr lang="en-US" sz="1800" err="1">
                <a:solidFill>
                  <a:srgbClr val="0070C0"/>
                </a:solidFill>
                <a:latin typeface="Arial"/>
                <a:ea typeface="Geneva"/>
                <a:cs typeface="Arial"/>
              </a:rPr>
              <a:t>Ziftomenib</a:t>
            </a:r>
            <a:r>
              <a:rPr lang="en-US" sz="1800">
                <a:solidFill>
                  <a:srgbClr val="0070C0"/>
                </a:solidFill>
                <a:latin typeface="Arial"/>
                <a:ea typeface="Geneva"/>
                <a:cs typeface="Arial"/>
              </a:rPr>
              <a:t>-Related AEs of Interest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0CBBB39-8A92-43ED-1CB3-B2E948C0DA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9600" y="4889126"/>
            <a:ext cx="10972800" cy="1068418"/>
          </a:xfrm>
        </p:spPr>
        <p:txBody>
          <a:bodyPr lIns="50800" tIns="50800" rIns="50800" bIns="50800" anchor="t">
            <a:normAutofit lnSpcReduction="10000"/>
          </a:bodyPr>
          <a:lstStyle/>
          <a:p>
            <a:pPr marL="570865" lvl="2" indent="-3041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500">
                <a:solidFill>
                  <a:schemeClr val="tx1"/>
                </a:solidFill>
                <a:latin typeface="Arial"/>
                <a:cs typeface="Arial"/>
              </a:rPr>
              <a:t>1 (3%) case of differentiation syndrome (grade 2) successfully resolved with protocol-specified mitigation, and patient resumed ziftomenib</a:t>
            </a:r>
          </a:p>
          <a:p>
            <a:pPr marL="570865" lvl="2" indent="-30416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500">
                <a:solidFill>
                  <a:schemeClr val="tx1"/>
                </a:solidFill>
                <a:latin typeface="Arial"/>
                <a:cs typeface="Arial"/>
              </a:rPr>
              <a:t>1 (3%) case of investigator-assessed QTc prolongation (grade 3) occurred in setting of concomitant significant electrolyte abnormalities; event resolved with electrolyte repletion, and patient successfully resumed ziftomenib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1C6DADD-5096-B471-0454-2402F2CCD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28972"/>
              </p:ext>
            </p:extLst>
          </p:nvPr>
        </p:nvGraphicFramePr>
        <p:xfrm>
          <a:off x="608542" y="1202377"/>
          <a:ext cx="10972799" cy="2944368"/>
        </p:xfrm>
        <a:graphic>
          <a:graphicData uri="http://schemas.openxmlformats.org/drawingml/2006/table">
            <a:tbl>
              <a:tblPr firstRow="1" bandRow="1"/>
              <a:tblGrid>
                <a:gridCol w="4637291">
                  <a:extLst>
                    <a:ext uri="{9D8B030D-6E8A-4147-A177-3AD203B41FA5}">
                      <a16:colId xmlns:a16="http://schemas.microsoft.com/office/drawing/2014/main" val="41753252"/>
                    </a:ext>
                  </a:extLst>
                </a:gridCol>
                <a:gridCol w="3167754">
                  <a:extLst>
                    <a:ext uri="{9D8B030D-6E8A-4147-A177-3AD203B41FA5}">
                      <a16:colId xmlns:a16="http://schemas.microsoft.com/office/drawing/2014/main" val="950627673"/>
                    </a:ext>
                  </a:extLst>
                </a:gridCol>
                <a:gridCol w="3167754">
                  <a:extLst>
                    <a:ext uri="{9D8B030D-6E8A-4147-A177-3AD203B41FA5}">
                      <a16:colId xmlns:a16="http://schemas.microsoft.com/office/drawing/2014/main" val="4028467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u="none" strike="noStrike" cap="none" spc="0" baseline="0">
                        <a:solidFill>
                          <a:schemeClr val="lt1"/>
                        </a:solidFill>
                        <a:uFillTx/>
                        <a:latin typeface="Arial"/>
                        <a:ea typeface="+mn-ea"/>
                        <a:cs typeface="Arial"/>
                        <a:sym typeface="Helvetica Neue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All </a:t>
                      </a:r>
                      <a:r>
                        <a:rPr lang="en-US" sz="1200" b="1" kern="12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Grade ≥3</a:t>
                      </a:r>
                      <a:r>
                        <a:rPr lang="en-US" sz="1200" b="1" kern="12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TEAEs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Grade ≥3</a:t>
                      </a:r>
                      <a:r>
                        <a:rPr lang="en-US" sz="1200" b="1" kern="12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Ziftomenib-Related TEAEs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928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2920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Arial"/>
                          <a:ea typeface="+mn-ea"/>
                          <a:cs typeface="Arial"/>
                          <a:sym typeface="Helvetica Neue"/>
                        </a:rPr>
                        <a:t>n (%)</a:t>
                      </a:r>
                    </a:p>
                  </a:txBody>
                  <a:tcPr anchor="b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(N=40)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(N=40)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49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099267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en-US" sz="1200" b="1" kern="12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Grade ≥3</a:t>
                      </a:r>
                      <a:endParaRPr lang="en-US" sz="1200" b="1" kern="1200">
                        <a:solidFill>
                          <a:schemeClr val="bg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T="9144" marB="9144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8CC6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34 (85)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8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16 (40)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8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466045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marR="0" lvl="0" indent="0" algn="l" defTabSz="292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Neutropenia</a:t>
                      </a:r>
                      <a:r>
                        <a:rPr lang="en-US" sz="1200" kern="100" baseline="300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</a:t>
                      </a:r>
                      <a:endParaRPr lang="en-US" sz="1200" kern="100" baseline="30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 panose="02020603050405020304" pitchFamily="18" charset="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15 (38)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8 (20)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482791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Thrombocytopenia</a:t>
                      </a:r>
                      <a:r>
                        <a:rPr lang="en-US" sz="1200" kern="100" baseline="300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b</a:t>
                      </a:r>
                      <a:endParaRPr lang="en-US" sz="1200" kern="100" baseline="30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 panose="02020603050405020304" pitchFamily="18" charset="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11 (28)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7 (18)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583608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marR="0" lvl="0" indent="0" algn="l" defTabSz="292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Leukopenia</a:t>
                      </a:r>
                      <a:r>
                        <a:rPr lang="en-US" sz="1200" kern="100" baseline="300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</a:t>
                      </a:r>
                      <a:endParaRPr lang="en-US" sz="1200" kern="100" baseline="30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 panose="02020603050405020304" pitchFamily="18" charset="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10 (25)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4 (10)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11581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Anemia</a:t>
                      </a:r>
                      <a:endParaRPr lang="en-US" sz="1200" kern="1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 panose="02020603050405020304" pitchFamily="18" charset="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8 (20)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5 (13)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207937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Febrile neutropenia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5 (13)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 (3)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777899"/>
                  </a:ext>
                </a:extLst>
              </a:tr>
              <a:tr h="0"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22860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Sepsis</a:t>
                      </a:r>
                      <a:endParaRPr lang="en-US" sz="1200" kern="1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 panose="02020603050405020304" pitchFamily="18" charset="0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1pPr>
                      <a:lvl2pPr marL="0" marR="0" indent="228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2pPr>
                      <a:lvl3pPr marL="0" marR="0" indent="457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3pPr>
                      <a:lvl4pPr marL="0" marR="0" indent="685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4pPr>
                      <a:lvl5pPr marL="0" marR="0" indent="9144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5pPr>
                      <a:lvl6pPr marL="0" marR="0" indent="11430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6pPr>
                      <a:lvl7pPr marL="0" marR="0" indent="13716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7pPr>
                      <a:lvl8pPr marL="0" marR="0" indent="16002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8pPr>
                      <a:lvl9pPr marL="0" marR="0" indent="1828800" algn="ctr" defTabSz="2921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rial" panose="020B0604020202020204"/>
                          <a:sym typeface="Helvetica Neue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5 (13)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 (3)</a:t>
                      </a:r>
                    </a:p>
                  </a:txBody>
                  <a:tcPr marL="45720" marR="45720" anchor="ctr">
                    <a:lnL w="12700">
                      <a:solidFill>
                        <a:srgbClr val="1F497D"/>
                      </a:solidFill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156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Lymphocytopenia</a:t>
                      </a:r>
                      <a:r>
                        <a:rPr lang="en-US" sz="1200" kern="100" baseline="300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4 (10)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1 (3)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168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Pneumonia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4 (10)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0 (0)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4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031080"/>
                  </a:ext>
                </a:extLst>
              </a:tr>
            </a:tbl>
          </a:graphicData>
        </a:graphic>
      </p:graphicFrame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95EA1A6-49CC-60DF-46ED-29F12280DDDF}"/>
              </a:ext>
            </a:extLst>
          </p:cNvPr>
          <p:cNvSpPr txBox="1">
            <a:spLocks/>
          </p:cNvSpPr>
          <p:nvPr/>
        </p:nvSpPr>
        <p:spPr>
          <a:xfrm>
            <a:off x="609600" y="768096"/>
            <a:ext cx="10972800" cy="321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91440" tIns="45720" rIns="91440" bIns="45720" anchor="t">
            <a:noAutofit/>
          </a:bodyPr>
          <a:lstStyle>
            <a:lvl1pPr marL="304792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85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77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70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62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54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47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39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31" marR="0" indent="-304792" algn="l" defTabSz="1219139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fontAlgn="auto">
              <a:buNone/>
            </a:pPr>
            <a:r>
              <a:rPr lang="en-US" sz="1800" b="1" kern="0">
                <a:solidFill>
                  <a:srgbClr val="0070C0"/>
                </a:solidFill>
                <a:latin typeface="Arial"/>
                <a:cs typeface="Arial"/>
              </a:rPr>
              <a:t>Grade ≥3 TEAEs in ≥10% of Patients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F16C9F5-CA45-4F1B-64E2-B7E419EFF0AD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Safety and Tolerability of </a:t>
            </a:r>
            <a:r>
              <a:rPr lang="en-US" sz="2400" b="1" err="1">
                <a:ea typeface="Geneva"/>
              </a:rPr>
              <a:t>Ziftomenib</a:t>
            </a:r>
            <a:r>
              <a:rPr lang="en-US" sz="2400" b="1">
                <a:ea typeface="Geneva"/>
              </a:rPr>
              <a:t> with Ven/Aza: Newly Diagnosed AML</a:t>
            </a: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36921963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F844B-3B65-7BDF-08EA-C5EB07CC7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F65707-8F86-C0B4-EA32-275434A5A6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972526"/>
              </p:ext>
            </p:extLst>
          </p:nvPr>
        </p:nvGraphicFramePr>
        <p:xfrm>
          <a:off x="608542" y="914400"/>
          <a:ext cx="10963653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2278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4151375">
                  <a:extLst>
                    <a:ext uri="{9D8B030D-6E8A-4147-A177-3AD203B41FA5}">
                      <a16:colId xmlns:a16="http://schemas.microsoft.com/office/drawing/2014/main" val="1340510139"/>
                    </a:ext>
                  </a:extLst>
                </a:gridCol>
              </a:tblGrid>
              <a:tr h="575041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 (%)</a:t>
                      </a:r>
                    </a:p>
                  </a:txBody>
                  <a:tcPr marL="121920" marR="121920" marT="60960" marB="6096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>
                          <a:latin typeface="Arial"/>
                          <a:cs typeface="Arial"/>
                        </a:rPr>
                        <a:t>NPM1</a:t>
                      </a:r>
                      <a:r>
                        <a:rPr lang="en-US" sz="1600">
                          <a:latin typeface="Arial"/>
                          <a:cs typeface="Arial"/>
                        </a:rPr>
                        <a:t>-m, 600 mg</a:t>
                      </a:r>
                    </a:p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(N=37)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575041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CRc</a:t>
                      </a:r>
                    </a:p>
                    <a:p>
                      <a:pPr marL="11557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Median time to first CRc, weeks (range)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32 (86)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3.4 (2.4–9.6)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980980"/>
                  </a:ext>
                </a:extLst>
              </a:tr>
              <a:tr h="1469548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ORR</a:t>
                      </a:r>
                    </a:p>
                    <a:p>
                      <a:pPr marL="115570" indent="0"/>
                      <a:r>
                        <a:rPr lang="en-US" sz="1600" b="0" strike="noStrike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CR</a:t>
                      </a:r>
                    </a:p>
                    <a:p>
                      <a:pPr marL="115570" indent="0"/>
                      <a:r>
                        <a:rPr lang="en-US" sz="1600" b="0" strike="noStrike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CRh</a:t>
                      </a:r>
                    </a:p>
                    <a:p>
                      <a:pPr marL="115570" indent="0"/>
                      <a:r>
                        <a:rPr lang="en-US" sz="1600" b="0" strike="noStrike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CRi</a:t>
                      </a:r>
                    </a:p>
                    <a:p>
                      <a:pPr marL="115570" indent="0"/>
                      <a:r>
                        <a:rPr lang="en-US" sz="1600" b="0" strike="noStrike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MLFS</a:t>
                      </a:r>
                    </a:p>
                    <a:p>
                      <a:pPr marL="115570" indent="0"/>
                      <a:r>
                        <a:rPr lang="en-US" sz="1600" b="0" strike="noStrike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PR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33 (89)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27 (73)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2 (5)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3 (8)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1 (3)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0 (0)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01426"/>
                  </a:ext>
                </a:extLst>
              </a:tr>
              <a:tr h="35141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1" kern="120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NR</a:t>
                      </a:r>
                      <a:endParaRPr lang="en-US" sz="1600" b="1" strike="sngStrike" kern="120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1 (3)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637812"/>
                  </a:ext>
                </a:extLst>
              </a:tr>
              <a:tr h="35141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1" kern="120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NE</a:t>
                      </a:r>
                      <a:r>
                        <a:rPr lang="en-US" sz="1600" b="1" kern="1200" baseline="3000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b</a:t>
                      </a:r>
                      <a:endParaRPr lang="en-US" sz="1600" b="1" strike="sngStrike" kern="120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3 (8)</a:t>
                      </a:r>
                    </a:p>
                  </a:txBody>
                  <a:tcPr marL="121920" marR="121920" marT="60960" marB="60960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13261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8A70714-1484-9025-81DA-AECAF6EE176F}"/>
              </a:ext>
            </a:extLst>
          </p:cNvPr>
          <p:cNvSpPr txBox="1"/>
          <p:nvPr/>
        </p:nvSpPr>
        <p:spPr>
          <a:xfrm>
            <a:off x="609600" y="4800309"/>
            <a:ext cx="109728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latin typeface="Arial"/>
                <a:ea typeface="Geneva"/>
              </a:rPr>
              <a:t>CR/CRh rates by co-mutated status were consistent with overall CR/CRh response rates: </a:t>
            </a:r>
          </a:p>
          <a:p>
            <a:pPr marL="894715" lvl="1" indent="-285750">
              <a:buFont typeface="Courier New" panose="02070309020205020404" pitchFamily="49" charset="0"/>
              <a:buChar char="­"/>
            </a:pPr>
            <a:r>
              <a:rPr lang="en-US">
                <a:latin typeface="Arial"/>
                <a:ea typeface="Geneva"/>
              </a:rPr>
              <a:t>77% (10/13) for </a:t>
            </a:r>
            <a:r>
              <a:rPr lang="en-US" i="1">
                <a:latin typeface="Arial"/>
                <a:ea typeface="Geneva"/>
              </a:rPr>
              <a:t>FLT3 </a:t>
            </a:r>
            <a:r>
              <a:rPr lang="en-US">
                <a:solidFill>
                  <a:srgbClr val="000000"/>
                </a:solidFill>
                <a:latin typeface="Arial"/>
                <a:ea typeface="Geneva"/>
              </a:rPr>
              <a:t>and 89% (8/9) for </a:t>
            </a:r>
            <a:r>
              <a:rPr lang="en-US" i="1">
                <a:solidFill>
                  <a:srgbClr val="000000"/>
                </a:solidFill>
                <a:latin typeface="Arial"/>
                <a:ea typeface="Geneva"/>
              </a:rPr>
              <a:t>IDH1/2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E22DC9-2D03-1323-399C-4312B7EB6019}"/>
              </a:ext>
            </a:extLst>
          </p:cNvPr>
          <p:cNvSpPr txBox="1"/>
          <p:nvPr/>
        </p:nvSpPr>
        <p:spPr>
          <a:xfrm>
            <a:off x="609600" y="6278129"/>
            <a:ext cx="10972800" cy="5129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a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In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patients with ≥1 response assessment or had died. </a:t>
            </a:r>
            <a:r>
              <a:rPr lang="en-GB" sz="800" baseline="30000" err="1">
                <a:solidFill>
                  <a:srgbClr val="414141"/>
                </a:solidFill>
                <a:latin typeface="Arial"/>
                <a:ea typeface="Geneva"/>
              </a:rPr>
              <a:t>b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Post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-baseline response assessment not done (n=3) at time of data cutoff</a:t>
            </a:r>
            <a:endParaRPr lang="en-US" sz="800"/>
          </a:p>
          <a:p>
            <a:pPr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CR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CRh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 /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CRi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complete remission with full / partial / incomplete hematologic recovery;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, composite complete remission; MLFS, morphologic </a:t>
            </a:r>
            <a:r>
              <a:rPr lang="en-GB" sz="800" err="1">
                <a:solidFill>
                  <a:srgbClr val="414141"/>
                </a:solidFill>
                <a:latin typeface="Arial"/>
                <a:ea typeface="Geneva"/>
              </a:rPr>
              <a:t>leukemia</a:t>
            </a: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-free state; MRD, measurable residual disease; </a:t>
            </a:r>
          </a:p>
          <a:p>
            <a:pPr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NE, not evaluable; NR, no response; ORR, objective response rate; PR, partial response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869D957-96FC-F91B-2D8A-86C5C451A6D1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Clinical </a:t>
            </a:r>
            <a:r>
              <a:rPr lang="en-US" sz="2400" b="1" err="1">
                <a:ea typeface="Geneva"/>
              </a:rPr>
              <a:t>Activity</a:t>
            </a:r>
            <a:r>
              <a:rPr lang="en-US" sz="2400" b="1" baseline="30000" err="1">
                <a:ea typeface="Geneva"/>
              </a:rPr>
              <a:t>a</a:t>
            </a:r>
            <a:r>
              <a:rPr lang="en-US" sz="2400" b="1">
                <a:ea typeface="Geneva"/>
              </a:rPr>
              <a:t> of </a:t>
            </a:r>
            <a:r>
              <a:rPr lang="en-US" sz="2400" b="1" err="1">
                <a:ea typeface="Geneva"/>
              </a:rPr>
              <a:t>Ziftomenib</a:t>
            </a:r>
            <a:r>
              <a:rPr lang="en-US" sz="2400" b="1">
                <a:ea typeface="Geneva"/>
              </a:rPr>
              <a:t> with Ven/Aza: Newly Diagnosed AML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4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71BAA-306F-A4EE-1216-5893CBD15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A313AC-5E64-2047-FA1E-2B00751757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77317"/>
              </p:ext>
            </p:extLst>
          </p:nvPr>
        </p:nvGraphicFramePr>
        <p:xfrm>
          <a:off x="609601" y="914400"/>
          <a:ext cx="1097279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8646">
                  <a:extLst>
                    <a:ext uri="{9D8B030D-6E8A-4147-A177-3AD203B41FA5}">
                      <a16:colId xmlns:a16="http://schemas.microsoft.com/office/drawing/2014/main" val="1213148555"/>
                    </a:ext>
                  </a:extLst>
                </a:gridCol>
                <a:gridCol w="3172076">
                  <a:extLst>
                    <a:ext uri="{9D8B030D-6E8A-4147-A177-3AD203B41FA5}">
                      <a16:colId xmlns:a16="http://schemas.microsoft.com/office/drawing/2014/main" val="4280851276"/>
                    </a:ext>
                  </a:extLst>
                </a:gridCol>
                <a:gridCol w="3172076">
                  <a:extLst>
                    <a:ext uri="{9D8B030D-6E8A-4147-A177-3AD203B41FA5}">
                      <a16:colId xmlns:a16="http://schemas.microsoft.com/office/drawing/2014/main" val="13405101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n/N (%)</a:t>
                      </a:r>
                    </a:p>
                  </a:txBody>
                  <a:tcPr marL="121920" marR="121920" marT="60960" marB="60960" anchor="b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Central MRD</a:t>
                      </a:r>
                    </a:p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(Threshold ≤0.1%)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cs typeface="Arial"/>
                        </a:rPr>
                        <a:t>Central MRD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cs typeface="Arial"/>
                        </a:rPr>
                        <a:t>(Threshold ≤0.01%)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8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MRD negativity rate</a:t>
                      </a:r>
                      <a:r>
                        <a:rPr lang="en-US" sz="1600" b="1" baseline="30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lang="en-US" sz="1600" b="1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17/25 (68)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11/25 (44)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936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7338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time to first MRD negativity, </a:t>
                      </a:r>
                    </a:p>
                    <a:p>
                      <a:pPr marL="287338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weeks (range)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9.4 (4.9–22.9)</a:t>
                      </a:r>
                      <a:endParaRPr lang="en-US" sz="16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9.6 (8.4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–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22.9)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025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Timing of MRD negativity</a:t>
                      </a:r>
                      <a:r>
                        <a:rPr lang="en-US" sz="1600" b="1" baseline="30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:</a:t>
                      </a:r>
                    </a:p>
                    <a:p>
                      <a:pPr marL="282575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By Cycle 1</a:t>
                      </a:r>
                    </a:p>
                    <a:p>
                      <a:pPr marL="282575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By Cycle 2</a:t>
                      </a:r>
                    </a:p>
                    <a:p>
                      <a:pPr marL="282575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By Cycle 3</a:t>
                      </a:r>
                    </a:p>
                    <a:p>
                      <a:pPr marL="282575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By Cycle 4</a:t>
                      </a:r>
                      <a:r>
                        <a:rPr lang="en-US" sz="1600" baseline="30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1/17 (6)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12/17 (71)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16/17 (94)</a:t>
                      </a:r>
                    </a:p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17/17 (100)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0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7/11 (64)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10/11 (91)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11/11 (100)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6D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983419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3B3ED9D-B7B2-87FE-DD15-204DCB6A6A69}"/>
              </a:ext>
            </a:extLst>
          </p:cNvPr>
          <p:cNvSpPr txBox="1"/>
          <p:nvPr/>
        </p:nvSpPr>
        <p:spPr>
          <a:xfrm>
            <a:off x="609600" y="6272738"/>
            <a:ext cx="10972800" cy="4873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US" sz="800" baseline="30000">
                <a:solidFill>
                  <a:srgbClr val="414141"/>
                </a:solidFill>
                <a:latin typeface="Arial"/>
                <a:ea typeface="Geneva"/>
              </a:rPr>
              <a:t>a</a:t>
            </a:r>
            <a:r>
              <a:rPr lang="en-US" sz="800" i="1">
                <a:solidFill>
                  <a:srgbClr val="414141"/>
                </a:solidFill>
                <a:latin typeface="Arial"/>
                <a:ea typeface="Geneva"/>
              </a:rPr>
              <a:t>NPM1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</a:rPr>
              <a:t> MRD was performed among tested </a:t>
            </a:r>
            <a:r>
              <a:rPr lang="en-US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</a:rPr>
              <a:t> responders by central next-generation sequencing with 0.005% sensitivity; protocol-defined threshold ≤0.01% was considered meaningful.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Geneva"/>
              </a:rPr>
              <a:t>b</a:t>
            </a:r>
            <a:r>
              <a:rPr lang="en-US" sz="800" err="1">
                <a:solidFill>
                  <a:srgbClr val="414141"/>
                </a:solidFill>
                <a:latin typeface="Arial"/>
                <a:ea typeface="Geneva"/>
              </a:rPr>
              <a:t>Among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</a:rPr>
              <a:t> </a:t>
            </a:r>
            <a:r>
              <a:rPr lang="en-US" sz="800" err="1">
                <a:solidFill>
                  <a:srgbClr val="414141"/>
                </a:solidFill>
                <a:latin typeface="Arial"/>
                <a:ea typeface="Geneva"/>
              </a:rPr>
              <a:t>CRc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</a:rPr>
              <a:t> responders who achieved MRD-negativity. </a:t>
            </a:r>
            <a:r>
              <a:rPr lang="en-US" sz="800" baseline="30000" err="1">
                <a:solidFill>
                  <a:srgbClr val="414141"/>
                </a:solidFill>
                <a:latin typeface="Arial"/>
                <a:ea typeface="Geneva"/>
              </a:rPr>
              <a:t>c</a:t>
            </a:r>
            <a:r>
              <a:rPr lang="en-US" sz="800" err="1">
                <a:solidFill>
                  <a:srgbClr val="414141"/>
                </a:solidFill>
                <a:latin typeface="Arial"/>
                <a:ea typeface="Geneva"/>
              </a:rPr>
              <a:t>Four</a:t>
            </a:r>
            <a:r>
              <a:rPr lang="en-US" sz="800">
                <a:solidFill>
                  <a:srgbClr val="414141"/>
                </a:solidFill>
                <a:latin typeface="Arial"/>
                <a:ea typeface="Geneva"/>
              </a:rPr>
              <a:t> patients who received less than 4 cycles of therapy were just above the 0.01% MRD threshold at time of analysis; MRD assessments are ongoing</a:t>
            </a:r>
            <a:endParaRPr lang="en-GB" sz="800">
              <a:solidFill>
                <a:srgbClr val="414141"/>
              </a:solidFill>
              <a:latin typeface="Arial"/>
              <a:ea typeface="Geneva"/>
            </a:endParaRPr>
          </a:p>
          <a:p>
            <a:pPr>
              <a:spcBef>
                <a:spcPts val="200"/>
              </a:spcBef>
            </a:pPr>
            <a:r>
              <a:rPr lang="en-GB" sz="800">
                <a:solidFill>
                  <a:srgbClr val="414141"/>
                </a:solidFill>
                <a:latin typeface="Arial"/>
                <a:ea typeface="Geneva"/>
              </a:rPr>
              <a:t>Data cutoff: Sep 24, 2025. MRD, measurable residual disease</a:t>
            </a:r>
            <a:endParaRPr lang="en-GB" sz="800">
              <a:solidFill>
                <a:srgbClr val="41414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24B510-7121-3A18-709D-C8EA552A2C3A}"/>
              </a:ext>
            </a:extLst>
          </p:cNvPr>
          <p:cNvSpPr txBox="1">
            <a:spLocks/>
          </p:cNvSpPr>
          <p:nvPr/>
        </p:nvSpPr>
        <p:spPr>
          <a:xfrm>
            <a:off x="609600" y="283464"/>
            <a:ext cx="10972800" cy="489021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CD113B"/>
                </a:solidFill>
                <a:latin typeface="Arial"/>
                <a:ea typeface="Geneva" pitchFamily="37" charset="-128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  <a:cs typeface="Times New Roman" pitchFamily="18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00000"/>
                </a:solidFill>
                <a:latin typeface="Times New Roman" pitchFamily="37" charset="0"/>
                <a:ea typeface="Geneva" pitchFamily="37" charset="-128"/>
              </a:defRPr>
            </a:lvl9pPr>
          </a:lstStyle>
          <a:p>
            <a:r>
              <a:rPr lang="en-US" sz="2400" b="1">
                <a:ea typeface="Geneva"/>
              </a:rPr>
              <a:t>Molecular MRD Negativity in CRc Responders: Newly Diagnosed AML</a:t>
            </a:r>
            <a:endParaRPr lang="en-US" sz="2400">
              <a:solidFill>
                <a:srgbClr val="000000"/>
              </a:solidFill>
              <a:ea typeface="Geneva"/>
            </a:endParaRPr>
          </a:p>
          <a:p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474062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NCEH_ATSDR_combined">
  <a:themeElements>
    <a:clrScheme name="Custom 11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68FD46F9E31B4A8819A7271C3EAEB0" ma:contentTypeVersion="12" ma:contentTypeDescription="Create a new document." ma:contentTypeScope="" ma:versionID="d2468fabaabaaa63d23cf01e623b7aed">
  <xsd:schema xmlns:xsd="http://www.w3.org/2001/XMLSchema" xmlns:xs="http://www.w3.org/2001/XMLSchema" xmlns:p="http://schemas.microsoft.com/office/2006/metadata/properties" xmlns:ns2="bd94056a-3249-4434-b233-1e9522deaabf" xmlns:ns3="6b46f5ce-3670-4278-82af-d990ac85854f" targetNamespace="http://schemas.microsoft.com/office/2006/metadata/properties" ma:root="true" ma:fieldsID="78ef7a9dcd7eee22bbd20f9995602939" ns2:_="" ns3:_="">
    <xsd:import namespace="bd94056a-3249-4434-b233-1e9522deaabf"/>
    <xsd:import namespace="6b46f5ce-3670-4278-82af-d990ac8585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94056a-3249-4434-b233-1e9522deaa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5ecab69-5a8d-434c-ba3d-b67f2284de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46f5ce-3670-4278-82af-d990ac85854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5033f55-5f12-43b1-b37c-df63b638c2b5}" ma:internalName="TaxCatchAll" ma:showField="CatchAllData" ma:web="6b46f5ce-3670-4278-82af-d990ac8585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b46f5ce-3670-4278-82af-d990ac85854f" xsi:nil="true"/>
    <lcf76f155ced4ddcb4097134ff3c332f xmlns="bd94056a-3249-4434-b233-1e9522deaab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D53A5FE-0CFB-4783-95F1-C2557943C20C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970B7EA5-3A0D-4427-B3A8-72663A9808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524B0F-5D2B-4519-89F1-02F1FF72BCEF}">
  <ds:schemaRefs>
    <ds:schemaRef ds:uri="6b46f5ce-3670-4278-82af-d990ac85854f"/>
    <ds:schemaRef ds:uri="bd94056a-3249-4434-b233-1e9522deaab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24C530F2-9F99-4AAF-864C-1D493DDA5D25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bd94056a-3249-4434-b233-1e9522deaabf"/>
    <ds:schemaRef ds:uri="6b46f5ce-3670-4278-82af-d990ac85854f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d06d64e3-fc4b-4f09-a595-d4c8c34c821a}" enabled="0" method="" siteId="{d06d64e3-fc4b-4f09-a595-d4c8c34c821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3092</Words>
  <Application>Microsoft Office PowerPoint</Application>
  <PresentationFormat>Widescreen</PresentationFormat>
  <Paragraphs>346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Arial</vt:lpstr>
      <vt:lpstr>Calibri</vt:lpstr>
      <vt:lpstr>Courier New</vt:lpstr>
      <vt:lpstr>Geneva</vt:lpstr>
      <vt:lpstr>Helvetica Neue</vt:lpstr>
      <vt:lpstr>Helvetica Neue Medium</vt:lpstr>
      <vt:lpstr>Myriad Web Pro</vt:lpstr>
      <vt:lpstr>Times New Roman</vt:lpstr>
      <vt:lpstr>Verdana</vt:lpstr>
      <vt:lpstr>Wingdings</vt:lpstr>
      <vt:lpstr>Office Theme</vt:lpstr>
      <vt:lpstr>1_NCEH_ATSDR_combined</vt:lpstr>
      <vt:lpstr>21_BasicWhite</vt:lpstr>
      <vt:lpstr>22_BasicWhite</vt:lpstr>
      <vt:lpstr>Ziftomenib in Combination with Venetoclax and Azacitidine in Newly Diagnosed NPM1-m Acute Myeloid Leukemia: Phase 1b Results from KOMET-007</vt:lpstr>
      <vt:lpstr>Ziftomenib Mechanism of  Action5–14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Duration of Treatment and Clinical Outcomes: Newly Diagnosed AML</vt:lpstr>
      <vt:lpstr>PowerPoint Presentation</vt:lpstr>
      <vt:lpstr>PowerPoint Presentation</vt:lpstr>
      <vt:lpstr>KOMET-017: Phase 3 Ziftomenib Pivotal Newly Diagnosed Combination Studies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Morgan Homer</dc:creator>
  <cp:lastModifiedBy>Janice Choi</cp:lastModifiedBy>
  <cp:revision>3</cp:revision>
  <cp:lastPrinted>2025-10-09T20:55:50Z</cp:lastPrinted>
  <dcterms:modified xsi:type="dcterms:W3CDTF">2026-08-11T20:20:01Z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usines Svs Classification">
    <vt:lpwstr>General</vt:lpwstr>
  </property>
  <property fmtid="{D5CDD505-2E9C-101B-9397-08002B2CF9AE}" pid="3" name="ContentType">
    <vt:lpwstr>Document</vt:lpwstr>
  </property>
  <property fmtid="{D5CDD505-2E9C-101B-9397-08002B2CF9AE}" pid="4" name="Doc Type">
    <vt:lpwstr>Template</vt:lpwstr>
  </property>
  <property fmtid="{D5CDD505-2E9C-101B-9397-08002B2CF9AE}" pid="5" name="Employee Classification">
    <vt:lpwstr>General</vt:lpwstr>
  </property>
  <property fmtid="{D5CDD505-2E9C-101B-9397-08002B2CF9AE}" pid="6" name="Year">
    <vt:lpwstr>2010</vt:lpwstr>
  </property>
  <property fmtid="{D5CDD505-2E9C-101B-9397-08002B2CF9AE}" pid="7" name="Category">
    <vt:lpwstr>None</vt:lpwstr>
  </property>
  <property fmtid="{D5CDD505-2E9C-101B-9397-08002B2CF9AE}" pid="8" name="Doc Status">
    <vt:lpwstr>Final</vt:lpwstr>
  </property>
  <property fmtid="{D5CDD505-2E9C-101B-9397-08002B2CF9AE}" pid="9" name="Department">
    <vt:lpwstr>Communications</vt:lpwstr>
  </property>
  <property fmtid="{D5CDD505-2E9C-101B-9397-08002B2CF9AE}" pid="10" name="ContentTypeId">
    <vt:lpwstr>0x010100F368FD46F9E31B4A8819A7271C3EAEB0</vt:lpwstr>
  </property>
  <property fmtid="{D5CDD505-2E9C-101B-9397-08002B2CF9AE}" pid="11" name="ASH Dept">
    <vt:lpwstr/>
  </property>
  <property fmtid="{D5CDD505-2E9C-101B-9397-08002B2CF9AE}" pid="12" name="AuthorIds_UIVersion_20480">
    <vt:lpwstr>46</vt:lpwstr>
  </property>
  <property fmtid="{D5CDD505-2E9C-101B-9397-08002B2CF9AE}" pid="13" name="MediaServiceImageTags">
    <vt:lpwstr/>
  </property>
</Properties>
</file>